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3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0" r:id="rId5"/>
    <p:sldId id="324" r:id="rId6"/>
    <p:sldId id="325" r:id="rId7"/>
    <p:sldId id="322" r:id="rId8"/>
    <p:sldId id="319" r:id="rId9"/>
    <p:sldId id="323" r:id="rId10"/>
    <p:sldId id="557" r:id="rId11"/>
    <p:sldId id="558" r:id="rId12"/>
    <p:sldId id="559" r:id="rId13"/>
    <p:sldId id="560" r:id="rId14"/>
    <p:sldId id="562" r:id="rId15"/>
    <p:sldId id="561" r:id="rId16"/>
    <p:sldId id="563" r:id="rId17"/>
    <p:sldId id="564" r:id="rId18"/>
    <p:sldId id="5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40FF"/>
    <a:srgbClr val="F4E7CE"/>
    <a:srgbClr val="130E3B"/>
    <a:srgbClr val="233881"/>
    <a:srgbClr val="041E42"/>
    <a:srgbClr val="00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8A4AE-97B1-4317-8AE5-A6CB67DA2B4F}" v="3" dt="2021-10-19T16:18:28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 autoAdjust="0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e, John" userId="57bb530d-a999-4fa8-926b-c1dcaf1d25f1" providerId="ADAL" clId="{2E88A4AE-97B1-4317-8AE5-A6CB67DA2B4F}"/>
    <pc:docChg chg="delSld modSld">
      <pc:chgData name="Wade, John" userId="57bb530d-a999-4fa8-926b-c1dcaf1d25f1" providerId="ADAL" clId="{2E88A4AE-97B1-4317-8AE5-A6CB67DA2B4F}" dt="2021-10-19T16:18:59.503" v="14" actId="20577"/>
      <pc:docMkLst>
        <pc:docMk/>
      </pc:docMkLst>
      <pc:sldChg chg="del">
        <pc:chgData name="Wade, John" userId="57bb530d-a999-4fa8-926b-c1dcaf1d25f1" providerId="ADAL" clId="{2E88A4AE-97B1-4317-8AE5-A6CB67DA2B4F}" dt="2021-10-19T16:14:20.358" v="0" actId="47"/>
        <pc:sldMkLst>
          <pc:docMk/>
          <pc:sldMk cId="1631567636" sldId="326"/>
        </pc:sldMkLst>
      </pc:sldChg>
      <pc:sldChg chg="addSp modSp mod modAnim">
        <pc:chgData name="Wade, John" userId="57bb530d-a999-4fa8-926b-c1dcaf1d25f1" providerId="ADAL" clId="{2E88A4AE-97B1-4317-8AE5-A6CB67DA2B4F}" dt="2021-10-19T16:18:59.503" v="14" actId="20577"/>
        <pc:sldMkLst>
          <pc:docMk/>
          <pc:sldMk cId="29417762" sldId="563"/>
        </pc:sldMkLst>
        <pc:spChg chg="mod">
          <ac:chgData name="Wade, John" userId="57bb530d-a999-4fa8-926b-c1dcaf1d25f1" providerId="ADAL" clId="{2E88A4AE-97B1-4317-8AE5-A6CB67DA2B4F}" dt="2021-10-19T16:16:49.683" v="6" actId="1076"/>
          <ac:spMkLst>
            <pc:docMk/>
            <pc:sldMk cId="29417762" sldId="563"/>
            <ac:spMk id="3" creationId="{CECB4F9F-8C6A-42D2-BD14-A76D1F5B8146}"/>
          </ac:spMkLst>
        </pc:spChg>
        <pc:spChg chg="mod">
          <ac:chgData name="Wade, John" userId="57bb530d-a999-4fa8-926b-c1dcaf1d25f1" providerId="ADAL" clId="{2E88A4AE-97B1-4317-8AE5-A6CB67DA2B4F}" dt="2021-10-19T16:18:59.503" v="14" actId="20577"/>
          <ac:spMkLst>
            <pc:docMk/>
            <pc:sldMk cId="29417762" sldId="563"/>
            <ac:spMk id="6" creationId="{07CE23E9-70E0-4B5E-9017-EA1C858922C8}"/>
          </ac:spMkLst>
        </pc:spChg>
        <pc:picChg chg="mod">
          <ac:chgData name="Wade, John" userId="57bb530d-a999-4fa8-926b-c1dcaf1d25f1" providerId="ADAL" clId="{2E88A4AE-97B1-4317-8AE5-A6CB67DA2B4F}" dt="2021-10-19T16:16:45.551" v="5" actId="1076"/>
          <ac:picMkLst>
            <pc:docMk/>
            <pc:sldMk cId="29417762" sldId="563"/>
            <ac:picMk id="5" creationId="{F9D816ED-314F-4DF4-B4A7-A5CFD50F53C7}"/>
          </ac:picMkLst>
        </pc:picChg>
        <pc:picChg chg="add mod">
          <ac:chgData name="Wade, John" userId="57bb530d-a999-4fa8-926b-c1dcaf1d25f1" providerId="ADAL" clId="{2E88A4AE-97B1-4317-8AE5-A6CB67DA2B4F}" dt="2021-10-19T16:16:51.661" v="7" actId="1076"/>
          <ac:picMkLst>
            <pc:docMk/>
            <pc:sldMk cId="29417762" sldId="563"/>
            <ac:picMk id="7" creationId="{DB4E3553-2862-45E8-BA0E-31C9BFEE93A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F3359-168A-4121-8B37-34D131AAE1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9E89930-FD7F-4AE1-89E0-C00A081E12D6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Faulty Components</a:t>
          </a:r>
        </a:p>
      </dgm:t>
    </dgm:pt>
    <dgm:pt modelId="{F77422FA-001B-45B7-9AF6-69FD543844E8}" type="parTrans" cxnId="{8E323139-FAED-496A-B4DB-24C4F8C45DC0}">
      <dgm:prSet/>
      <dgm:spPr/>
      <dgm:t>
        <a:bodyPr/>
        <a:lstStyle/>
        <a:p>
          <a:endParaRPr lang="en-GB"/>
        </a:p>
      </dgm:t>
    </dgm:pt>
    <dgm:pt modelId="{8B82D66A-465E-4E51-A64B-7AC299DC5564}" type="sibTrans" cxnId="{8E323139-FAED-496A-B4DB-24C4F8C45DC0}">
      <dgm:prSet/>
      <dgm:spPr/>
      <dgm:t>
        <a:bodyPr/>
        <a:lstStyle/>
        <a:p>
          <a:endParaRPr lang="en-GB"/>
        </a:p>
      </dgm:t>
    </dgm:pt>
    <dgm:pt modelId="{24ADFE9B-6EF4-4D90-AB83-BB19E027F19B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Radiation exposure</a:t>
          </a:r>
        </a:p>
      </dgm:t>
    </dgm:pt>
    <dgm:pt modelId="{8228B09A-55B4-4751-9AD1-F094694CD2C1}" type="parTrans" cxnId="{7E87A23B-20DA-4ED1-AA88-8BAF0FAB9D88}">
      <dgm:prSet/>
      <dgm:spPr/>
      <dgm:t>
        <a:bodyPr/>
        <a:lstStyle/>
        <a:p>
          <a:endParaRPr lang="en-GB"/>
        </a:p>
      </dgm:t>
    </dgm:pt>
    <dgm:pt modelId="{66CC61B1-5F88-4324-BA6C-152467F2C538}" type="sibTrans" cxnId="{7E87A23B-20DA-4ED1-AA88-8BAF0FAB9D88}">
      <dgm:prSet/>
      <dgm:spPr/>
      <dgm:t>
        <a:bodyPr/>
        <a:lstStyle/>
        <a:p>
          <a:endParaRPr lang="en-GB"/>
        </a:p>
      </dgm:t>
    </dgm:pt>
    <dgm:pt modelId="{93CC7303-A45C-44F0-B294-43F9FEDDFA18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Damage</a:t>
          </a:r>
        </a:p>
      </dgm:t>
    </dgm:pt>
    <dgm:pt modelId="{D4B15D18-07CF-45F0-9FE1-16F1012517C2}" type="sibTrans" cxnId="{DFB927B9-0996-4BDE-B5A0-E5F2A635FBEB}">
      <dgm:prSet/>
      <dgm:spPr/>
      <dgm:t>
        <a:bodyPr/>
        <a:lstStyle/>
        <a:p>
          <a:endParaRPr lang="en-GB"/>
        </a:p>
      </dgm:t>
    </dgm:pt>
    <dgm:pt modelId="{22156457-A721-4D8B-94FA-1F53EEB06EB1}" type="parTrans" cxnId="{DFB927B9-0996-4BDE-B5A0-E5F2A635FBEB}">
      <dgm:prSet/>
      <dgm:spPr/>
      <dgm:t>
        <a:bodyPr/>
        <a:lstStyle/>
        <a:p>
          <a:endParaRPr lang="en-GB"/>
        </a:p>
      </dgm:t>
    </dgm:pt>
    <dgm:pt modelId="{6015A08D-C487-4C19-9A20-495277314EDE}" type="pres">
      <dgm:prSet presAssocID="{54AF3359-168A-4121-8B37-34D131AAE1C9}" presName="CompostProcess" presStyleCnt="0">
        <dgm:presLayoutVars>
          <dgm:dir/>
          <dgm:resizeHandles val="exact"/>
        </dgm:presLayoutVars>
      </dgm:prSet>
      <dgm:spPr/>
    </dgm:pt>
    <dgm:pt modelId="{AFD94904-84AA-4DBA-8727-5CA0DB8E85EC}" type="pres">
      <dgm:prSet presAssocID="{54AF3359-168A-4121-8B37-34D131AAE1C9}" presName="arrow" presStyleLbl="bgShp" presStyleIdx="0" presStyleCnt="1" custAng="5400000" custScaleX="74517" custLinFactNeighborX="-17764" custLinFactNeighborY="6639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141A300-5B4A-4A3B-B0CF-50670B1B3BAC}" type="pres">
      <dgm:prSet presAssocID="{54AF3359-168A-4121-8B37-34D131AAE1C9}" presName="linearProces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99F72E2-7843-4AF0-B43F-071FE127DE2E}" type="pres">
      <dgm:prSet presAssocID="{99E89930-FD7F-4AE1-89E0-C00A081E12D6}" presName="textNode" presStyleLbl="node1" presStyleIdx="0" presStyleCnt="3" custLinFactY="-15211" custLinFactNeighborX="-7793" custLinFactNeighborY="-100000">
        <dgm:presLayoutVars>
          <dgm:bulletEnabled val="1"/>
        </dgm:presLayoutVars>
      </dgm:prSet>
      <dgm:spPr/>
    </dgm:pt>
    <dgm:pt modelId="{11C308CB-2B56-4CB2-A79F-D1522BFF0063}" type="pres">
      <dgm:prSet presAssocID="{8B82D66A-465E-4E51-A64B-7AC299DC5564}" presName="sibTran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1A8EC464-8471-468C-B4A6-238FD27ABBE4}" type="pres">
      <dgm:prSet presAssocID="{93CC7303-A45C-44F0-B294-43F9FEDDFA18}" presName="textNode" presStyleLbl="node1" presStyleIdx="1" presStyleCnt="3" custLinFactX="1816" custLinFactNeighborX="100000" custLinFactNeighborY="-95850">
        <dgm:presLayoutVars>
          <dgm:bulletEnabled val="1"/>
        </dgm:presLayoutVars>
      </dgm:prSet>
      <dgm:spPr/>
    </dgm:pt>
    <dgm:pt modelId="{4BA1C78D-8F72-4406-9F1C-29464DED8139}" type="pres">
      <dgm:prSet presAssocID="{D4B15D18-07CF-45F0-9FE1-16F1012517C2}" presName="sibTran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3BACD3E5-4F37-4168-89B6-EEE8A873C518}" type="pres">
      <dgm:prSet presAssocID="{24ADFE9B-6EF4-4D90-AB83-BB19E027F19B}" presName="textNode" presStyleLbl="node1" presStyleIdx="2" presStyleCnt="3" custLinFactX="-144629" custLinFactNeighborX="-200000" custLinFactNeighborY="37726">
        <dgm:presLayoutVars>
          <dgm:bulletEnabled val="1"/>
        </dgm:presLayoutVars>
      </dgm:prSet>
      <dgm:spPr/>
    </dgm:pt>
  </dgm:ptLst>
  <dgm:cxnLst>
    <dgm:cxn modelId="{8E323139-FAED-496A-B4DB-24C4F8C45DC0}" srcId="{54AF3359-168A-4121-8B37-34D131AAE1C9}" destId="{99E89930-FD7F-4AE1-89E0-C00A081E12D6}" srcOrd="0" destOrd="0" parTransId="{F77422FA-001B-45B7-9AF6-69FD543844E8}" sibTransId="{8B82D66A-465E-4E51-A64B-7AC299DC5564}"/>
    <dgm:cxn modelId="{7E87A23B-20DA-4ED1-AA88-8BAF0FAB9D88}" srcId="{54AF3359-168A-4121-8B37-34D131AAE1C9}" destId="{24ADFE9B-6EF4-4D90-AB83-BB19E027F19B}" srcOrd="2" destOrd="0" parTransId="{8228B09A-55B4-4751-9AD1-F094694CD2C1}" sibTransId="{66CC61B1-5F88-4324-BA6C-152467F2C538}"/>
    <dgm:cxn modelId="{78BD4C3D-E668-4C0E-9736-6F3224CD2479}" type="presOf" srcId="{99E89930-FD7F-4AE1-89E0-C00A081E12D6}" destId="{D99F72E2-7843-4AF0-B43F-071FE127DE2E}" srcOrd="0" destOrd="0" presId="urn:microsoft.com/office/officeart/2005/8/layout/hProcess9"/>
    <dgm:cxn modelId="{8CC90CA8-9C8E-466C-A12B-CE508F21FB35}" type="presOf" srcId="{93CC7303-A45C-44F0-B294-43F9FEDDFA18}" destId="{1A8EC464-8471-468C-B4A6-238FD27ABBE4}" srcOrd="0" destOrd="0" presId="urn:microsoft.com/office/officeart/2005/8/layout/hProcess9"/>
    <dgm:cxn modelId="{DFB927B9-0996-4BDE-B5A0-E5F2A635FBEB}" srcId="{54AF3359-168A-4121-8B37-34D131AAE1C9}" destId="{93CC7303-A45C-44F0-B294-43F9FEDDFA18}" srcOrd="1" destOrd="0" parTransId="{22156457-A721-4D8B-94FA-1F53EEB06EB1}" sibTransId="{D4B15D18-07CF-45F0-9FE1-16F1012517C2}"/>
    <dgm:cxn modelId="{32BF1AD6-A82F-4F26-9293-EEC66BE93753}" type="presOf" srcId="{54AF3359-168A-4121-8B37-34D131AAE1C9}" destId="{6015A08D-C487-4C19-9A20-495277314EDE}" srcOrd="0" destOrd="0" presId="urn:microsoft.com/office/officeart/2005/8/layout/hProcess9"/>
    <dgm:cxn modelId="{9626E2F8-ED13-4F20-A358-0465CDA4E113}" type="presOf" srcId="{24ADFE9B-6EF4-4D90-AB83-BB19E027F19B}" destId="{3BACD3E5-4F37-4168-89B6-EEE8A873C518}" srcOrd="0" destOrd="0" presId="urn:microsoft.com/office/officeart/2005/8/layout/hProcess9"/>
    <dgm:cxn modelId="{A5D59479-75F5-4404-822E-165A43E71D66}" type="presParOf" srcId="{6015A08D-C487-4C19-9A20-495277314EDE}" destId="{AFD94904-84AA-4DBA-8727-5CA0DB8E85EC}" srcOrd="0" destOrd="0" presId="urn:microsoft.com/office/officeart/2005/8/layout/hProcess9"/>
    <dgm:cxn modelId="{1AB51249-D13E-4447-8A95-F78B8DF8ECFE}" type="presParOf" srcId="{6015A08D-C487-4C19-9A20-495277314EDE}" destId="{A141A300-5B4A-4A3B-B0CF-50670B1B3BAC}" srcOrd="1" destOrd="0" presId="urn:microsoft.com/office/officeart/2005/8/layout/hProcess9"/>
    <dgm:cxn modelId="{8732B2A9-57D4-4C53-8963-E0ABB356E082}" type="presParOf" srcId="{A141A300-5B4A-4A3B-B0CF-50670B1B3BAC}" destId="{D99F72E2-7843-4AF0-B43F-071FE127DE2E}" srcOrd="0" destOrd="0" presId="urn:microsoft.com/office/officeart/2005/8/layout/hProcess9"/>
    <dgm:cxn modelId="{8DA9D4CB-B7CD-404C-BCB6-465DAB3AE489}" type="presParOf" srcId="{A141A300-5B4A-4A3B-B0CF-50670B1B3BAC}" destId="{11C308CB-2B56-4CB2-A79F-D1522BFF0063}" srcOrd="1" destOrd="0" presId="urn:microsoft.com/office/officeart/2005/8/layout/hProcess9"/>
    <dgm:cxn modelId="{F3473A6A-A2B1-4D2F-97A3-B68DE525FE3F}" type="presParOf" srcId="{A141A300-5B4A-4A3B-B0CF-50670B1B3BAC}" destId="{1A8EC464-8471-468C-B4A6-238FD27ABBE4}" srcOrd="2" destOrd="0" presId="urn:microsoft.com/office/officeart/2005/8/layout/hProcess9"/>
    <dgm:cxn modelId="{ED8B3813-C5F0-4494-887F-ED8DDF269407}" type="presParOf" srcId="{A141A300-5B4A-4A3B-B0CF-50670B1B3BAC}" destId="{4BA1C78D-8F72-4406-9F1C-29464DED8139}" srcOrd="3" destOrd="0" presId="urn:microsoft.com/office/officeart/2005/8/layout/hProcess9"/>
    <dgm:cxn modelId="{78C10684-A511-439C-836A-37D51FCE622D}" type="presParOf" srcId="{A141A300-5B4A-4A3B-B0CF-50670B1B3BAC}" destId="{3BACD3E5-4F37-4168-89B6-EEE8A873C51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AF3359-168A-4121-8B37-34D131AAE1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9E89930-FD7F-4AE1-89E0-C00A081E12D6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Manual</a:t>
          </a:r>
        </a:p>
      </dgm:t>
    </dgm:pt>
    <dgm:pt modelId="{F77422FA-001B-45B7-9AF6-69FD543844E8}" type="parTrans" cxnId="{8E323139-FAED-496A-B4DB-24C4F8C45DC0}">
      <dgm:prSet/>
      <dgm:spPr/>
      <dgm:t>
        <a:bodyPr/>
        <a:lstStyle/>
        <a:p>
          <a:endParaRPr lang="en-GB"/>
        </a:p>
      </dgm:t>
    </dgm:pt>
    <dgm:pt modelId="{8B82D66A-465E-4E51-A64B-7AC299DC5564}" type="sibTrans" cxnId="{8E323139-FAED-496A-B4DB-24C4F8C45DC0}">
      <dgm:prSet/>
      <dgm:spPr/>
      <dgm:t>
        <a:bodyPr/>
        <a:lstStyle/>
        <a:p>
          <a:endParaRPr lang="en-GB"/>
        </a:p>
      </dgm:t>
    </dgm:pt>
    <dgm:pt modelId="{93CC7303-A45C-44F0-B294-43F9FEDDFA18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Automatic/ Self Repair</a:t>
          </a:r>
        </a:p>
      </dgm:t>
    </dgm:pt>
    <dgm:pt modelId="{22156457-A721-4D8B-94FA-1F53EEB06EB1}" type="parTrans" cxnId="{DFB927B9-0996-4BDE-B5A0-E5F2A635FBEB}">
      <dgm:prSet/>
      <dgm:spPr/>
      <dgm:t>
        <a:bodyPr/>
        <a:lstStyle/>
        <a:p>
          <a:endParaRPr lang="en-GB"/>
        </a:p>
      </dgm:t>
    </dgm:pt>
    <dgm:pt modelId="{D4B15D18-07CF-45F0-9FE1-16F1012517C2}" type="sibTrans" cxnId="{DFB927B9-0996-4BDE-B5A0-E5F2A635FBEB}">
      <dgm:prSet/>
      <dgm:spPr/>
      <dgm:t>
        <a:bodyPr/>
        <a:lstStyle/>
        <a:p>
          <a:endParaRPr lang="en-GB"/>
        </a:p>
      </dgm:t>
    </dgm:pt>
    <dgm:pt modelId="{6015A08D-C487-4C19-9A20-495277314EDE}" type="pres">
      <dgm:prSet presAssocID="{54AF3359-168A-4121-8B37-34D131AAE1C9}" presName="CompostProcess" presStyleCnt="0">
        <dgm:presLayoutVars>
          <dgm:dir/>
          <dgm:resizeHandles val="exact"/>
        </dgm:presLayoutVars>
      </dgm:prSet>
      <dgm:spPr/>
    </dgm:pt>
    <dgm:pt modelId="{AFD94904-84AA-4DBA-8727-5CA0DB8E85EC}" type="pres">
      <dgm:prSet presAssocID="{54AF3359-168A-4121-8B37-34D131AAE1C9}" presName="arrow" presStyleLbl="bgShp" presStyleIdx="0" presStyleCnt="1" custAng="7722775" custScaleX="66307" custLinFactNeighborX="-3536" custLinFactNeighborY="13788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141A300-5B4A-4A3B-B0CF-50670B1B3BAC}" type="pres">
      <dgm:prSet presAssocID="{54AF3359-168A-4121-8B37-34D131AAE1C9}" presName="linearProces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99F72E2-7843-4AF0-B43F-071FE127DE2E}" type="pres">
      <dgm:prSet presAssocID="{99E89930-FD7F-4AE1-89E0-C00A081E12D6}" presName="textNode" presStyleLbl="node1" presStyleIdx="0" presStyleCnt="2" custLinFactX="-7675" custLinFactNeighborX="-100000" custLinFactNeighborY="-34970">
        <dgm:presLayoutVars>
          <dgm:bulletEnabled val="1"/>
        </dgm:presLayoutVars>
      </dgm:prSet>
      <dgm:spPr/>
    </dgm:pt>
    <dgm:pt modelId="{11C308CB-2B56-4CB2-A79F-D1522BFF0063}" type="pres">
      <dgm:prSet presAssocID="{8B82D66A-465E-4E51-A64B-7AC299DC5564}" presName="sibTran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1A8EC464-8471-468C-B4A6-238FD27ABBE4}" type="pres">
      <dgm:prSet presAssocID="{93CC7303-A45C-44F0-B294-43F9FEDDFA18}" presName="textNode" presStyleLbl="node1" presStyleIdx="1" presStyleCnt="2" custLinFactNeighborX="-74009" custLinFactNeighborY="15102">
        <dgm:presLayoutVars>
          <dgm:bulletEnabled val="1"/>
        </dgm:presLayoutVars>
      </dgm:prSet>
      <dgm:spPr/>
    </dgm:pt>
  </dgm:ptLst>
  <dgm:cxnLst>
    <dgm:cxn modelId="{8E323139-FAED-496A-B4DB-24C4F8C45DC0}" srcId="{54AF3359-168A-4121-8B37-34D131AAE1C9}" destId="{99E89930-FD7F-4AE1-89E0-C00A081E12D6}" srcOrd="0" destOrd="0" parTransId="{F77422FA-001B-45B7-9AF6-69FD543844E8}" sibTransId="{8B82D66A-465E-4E51-A64B-7AC299DC5564}"/>
    <dgm:cxn modelId="{78BD4C3D-E668-4C0E-9736-6F3224CD2479}" type="presOf" srcId="{99E89930-FD7F-4AE1-89E0-C00A081E12D6}" destId="{D99F72E2-7843-4AF0-B43F-071FE127DE2E}" srcOrd="0" destOrd="0" presId="urn:microsoft.com/office/officeart/2005/8/layout/hProcess9"/>
    <dgm:cxn modelId="{8CC90CA8-9C8E-466C-A12B-CE508F21FB35}" type="presOf" srcId="{93CC7303-A45C-44F0-B294-43F9FEDDFA18}" destId="{1A8EC464-8471-468C-B4A6-238FD27ABBE4}" srcOrd="0" destOrd="0" presId="urn:microsoft.com/office/officeart/2005/8/layout/hProcess9"/>
    <dgm:cxn modelId="{DFB927B9-0996-4BDE-B5A0-E5F2A635FBEB}" srcId="{54AF3359-168A-4121-8B37-34D131AAE1C9}" destId="{93CC7303-A45C-44F0-B294-43F9FEDDFA18}" srcOrd="1" destOrd="0" parTransId="{22156457-A721-4D8B-94FA-1F53EEB06EB1}" sibTransId="{D4B15D18-07CF-45F0-9FE1-16F1012517C2}"/>
    <dgm:cxn modelId="{32BF1AD6-A82F-4F26-9293-EEC66BE93753}" type="presOf" srcId="{54AF3359-168A-4121-8B37-34D131AAE1C9}" destId="{6015A08D-C487-4C19-9A20-495277314EDE}" srcOrd="0" destOrd="0" presId="urn:microsoft.com/office/officeart/2005/8/layout/hProcess9"/>
    <dgm:cxn modelId="{A5D59479-75F5-4404-822E-165A43E71D66}" type="presParOf" srcId="{6015A08D-C487-4C19-9A20-495277314EDE}" destId="{AFD94904-84AA-4DBA-8727-5CA0DB8E85EC}" srcOrd="0" destOrd="0" presId="urn:microsoft.com/office/officeart/2005/8/layout/hProcess9"/>
    <dgm:cxn modelId="{1AB51249-D13E-4447-8A95-F78B8DF8ECFE}" type="presParOf" srcId="{6015A08D-C487-4C19-9A20-495277314EDE}" destId="{A141A300-5B4A-4A3B-B0CF-50670B1B3BAC}" srcOrd="1" destOrd="0" presId="urn:microsoft.com/office/officeart/2005/8/layout/hProcess9"/>
    <dgm:cxn modelId="{8732B2A9-57D4-4C53-8963-E0ABB356E082}" type="presParOf" srcId="{A141A300-5B4A-4A3B-B0CF-50670B1B3BAC}" destId="{D99F72E2-7843-4AF0-B43F-071FE127DE2E}" srcOrd="0" destOrd="0" presId="urn:microsoft.com/office/officeart/2005/8/layout/hProcess9"/>
    <dgm:cxn modelId="{8DA9D4CB-B7CD-404C-BCB6-465DAB3AE489}" type="presParOf" srcId="{A141A300-5B4A-4A3B-B0CF-50670B1B3BAC}" destId="{11C308CB-2B56-4CB2-A79F-D1522BFF0063}" srcOrd="1" destOrd="0" presId="urn:microsoft.com/office/officeart/2005/8/layout/hProcess9"/>
    <dgm:cxn modelId="{F3473A6A-A2B1-4D2F-97A3-B68DE525FE3F}" type="presParOf" srcId="{A141A300-5B4A-4A3B-B0CF-50670B1B3BAC}" destId="{1A8EC464-8471-468C-B4A6-238FD27ABBE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C68109-8BC1-49E3-BB44-6776E43C7989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13057C-5F5E-4A86-A1EC-0AF816E3FCAA}" type="pres">
      <dgm:prSet presAssocID="{CCC68109-8BC1-49E3-BB44-6776E43C7989}" presName="diagram" presStyleCnt="0">
        <dgm:presLayoutVars>
          <dgm:dir/>
          <dgm:resizeHandles val="exact"/>
        </dgm:presLayoutVars>
      </dgm:prSet>
      <dgm:spPr/>
    </dgm:pt>
  </dgm:ptLst>
  <dgm:cxnLst>
    <dgm:cxn modelId="{D71BE0FE-55EF-4018-80F3-FCB6ADE05110}" type="presOf" srcId="{CCC68109-8BC1-49E3-BB44-6776E43C7989}" destId="{C713057C-5F5E-4A86-A1EC-0AF816E3FCAA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C68109-8BC1-49E3-BB44-6776E43C7989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13057C-5F5E-4A86-A1EC-0AF816E3FCAA}" type="pres">
      <dgm:prSet presAssocID="{CCC68109-8BC1-49E3-BB44-6776E43C7989}" presName="diagram" presStyleCnt="0">
        <dgm:presLayoutVars>
          <dgm:dir/>
          <dgm:resizeHandles val="exact"/>
        </dgm:presLayoutVars>
      </dgm:prSet>
      <dgm:spPr/>
    </dgm:pt>
  </dgm:ptLst>
  <dgm:cxnLst>
    <dgm:cxn modelId="{D71BE0FE-55EF-4018-80F3-FCB6ADE05110}" type="presOf" srcId="{CCC68109-8BC1-49E3-BB44-6776E43C7989}" destId="{C713057C-5F5E-4A86-A1EC-0AF816E3FCAA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239437-D939-40DD-A3A0-8E9D8EE0696C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87BBF9-CC8D-45EC-A065-0A76D8E495FA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Challenges</a:t>
          </a:r>
        </a:p>
      </dgm:t>
    </dgm:pt>
    <dgm:pt modelId="{9469AEEF-828A-496D-83F2-4958B23A6E70}" type="parTrans" cxnId="{345CCB37-3264-4508-B779-7528028C0426}">
      <dgm:prSet/>
      <dgm:spPr/>
      <dgm:t>
        <a:bodyPr/>
        <a:lstStyle/>
        <a:p>
          <a:endParaRPr lang="en-GB"/>
        </a:p>
      </dgm:t>
    </dgm:pt>
    <dgm:pt modelId="{C1E10E4C-5B3F-47C4-A951-C6EE7B3AB02D}" type="sibTrans" cxnId="{345CCB37-3264-4508-B779-7528028C0426}">
      <dgm:prSet/>
      <dgm:spPr/>
      <dgm:t>
        <a:bodyPr/>
        <a:lstStyle/>
        <a:p>
          <a:endParaRPr lang="en-GB"/>
        </a:p>
      </dgm:t>
    </dgm:pt>
    <dgm:pt modelId="{FF6F677E-01ED-4066-B07F-D6D86866887D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Scalability</a:t>
          </a:r>
        </a:p>
      </dgm:t>
    </dgm:pt>
    <dgm:pt modelId="{50BB400D-21C8-4F5C-8B36-8D2F996D7458}" type="parTrans" cxnId="{05357083-418A-4B3C-B465-3B61B4295CD1}">
      <dgm:prSet/>
      <dgm:spPr/>
      <dgm:t>
        <a:bodyPr/>
        <a:lstStyle/>
        <a:p>
          <a:endParaRPr lang="en-GB"/>
        </a:p>
      </dgm:t>
    </dgm:pt>
    <dgm:pt modelId="{04892142-44F1-480D-95CD-936515DE5C91}" type="sibTrans" cxnId="{05357083-418A-4B3C-B465-3B61B4295CD1}">
      <dgm:prSet/>
      <dgm:spPr/>
      <dgm:t>
        <a:bodyPr/>
        <a:lstStyle/>
        <a:p>
          <a:endParaRPr lang="en-GB"/>
        </a:p>
      </dgm:t>
    </dgm:pt>
    <dgm:pt modelId="{D928A372-1B24-48A3-B2B2-63F5CE7DC12C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GB" dirty="0"/>
            <a:t>Reliability</a:t>
          </a:r>
        </a:p>
      </dgm:t>
    </dgm:pt>
    <dgm:pt modelId="{D8974450-6132-43BC-8EA6-4974AEBBD505}" type="parTrans" cxnId="{946A7DB9-3B95-49E1-BB0C-2064A87CE557}">
      <dgm:prSet/>
      <dgm:spPr/>
      <dgm:t>
        <a:bodyPr/>
        <a:lstStyle/>
        <a:p>
          <a:endParaRPr lang="en-GB"/>
        </a:p>
      </dgm:t>
    </dgm:pt>
    <dgm:pt modelId="{BEE94B98-1A23-498B-AF72-58E7CE2AE4C0}" type="sibTrans" cxnId="{946A7DB9-3B95-49E1-BB0C-2064A87CE557}">
      <dgm:prSet/>
      <dgm:spPr/>
      <dgm:t>
        <a:bodyPr/>
        <a:lstStyle/>
        <a:p>
          <a:endParaRPr lang="en-GB"/>
        </a:p>
      </dgm:t>
    </dgm:pt>
    <dgm:pt modelId="{CF50EDF0-59D6-43FF-A628-6C41576B9CB2}" type="pres">
      <dgm:prSet presAssocID="{9A239437-D939-40DD-A3A0-8E9D8EE0696C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8E07F1C9-AC85-4734-8CE7-E5356C9CF369}" type="pres">
      <dgm:prSet presAssocID="{AB87BBF9-CC8D-45EC-A065-0A76D8E495FA}" presName="root" presStyleCnt="0">
        <dgm:presLayoutVars>
          <dgm:chMax/>
          <dgm:chPref val="4"/>
        </dgm:presLayoutVars>
      </dgm:prSet>
      <dgm:spPr/>
    </dgm:pt>
    <dgm:pt modelId="{594C0AF9-DD53-4DDB-AF35-434AEDF34198}" type="pres">
      <dgm:prSet presAssocID="{AB87BBF9-CC8D-45EC-A065-0A76D8E495FA}" presName="rootComposite" presStyleCnt="0">
        <dgm:presLayoutVars/>
      </dgm:prSet>
      <dgm:spPr/>
    </dgm:pt>
    <dgm:pt modelId="{5428A32F-1A7E-488A-A1E1-0A56FA573DAA}" type="pres">
      <dgm:prSet presAssocID="{AB87BBF9-CC8D-45EC-A065-0A76D8E495FA}" presName="rootText" presStyleLbl="node0" presStyleIdx="0" presStyleCnt="1">
        <dgm:presLayoutVars>
          <dgm:chMax/>
          <dgm:chPref val="4"/>
        </dgm:presLayoutVars>
      </dgm:prSet>
      <dgm:spPr/>
    </dgm:pt>
    <dgm:pt modelId="{D9AE32D5-5727-451D-8424-AFC73D48F24A}" type="pres">
      <dgm:prSet presAssocID="{AB87BBF9-CC8D-45EC-A065-0A76D8E495FA}" presName="childShape" presStyleCnt="0">
        <dgm:presLayoutVars>
          <dgm:chMax val="0"/>
          <dgm:chPref val="0"/>
        </dgm:presLayoutVars>
      </dgm:prSet>
      <dgm:spPr/>
    </dgm:pt>
    <dgm:pt modelId="{91B8CCE9-9D64-4649-8928-E90A61B56435}" type="pres">
      <dgm:prSet presAssocID="{FF6F677E-01ED-4066-B07F-D6D86866887D}" presName="childComposite" presStyleCnt="0">
        <dgm:presLayoutVars>
          <dgm:chMax val="0"/>
          <dgm:chPref val="0"/>
        </dgm:presLayoutVars>
      </dgm:prSet>
      <dgm:spPr/>
    </dgm:pt>
    <dgm:pt modelId="{D6B3B599-7DD5-49B9-985B-142E6B6229E2}" type="pres">
      <dgm:prSet presAssocID="{FF6F677E-01ED-4066-B07F-D6D86866887D}" presName="Image" presStyleLbl="node1" presStyleIdx="0" presStyleCnt="2"/>
      <dgm:spPr>
        <a:solidFill>
          <a:schemeClr val="accent2"/>
        </a:solidFill>
      </dgm:spPr>
    </dgm:pt>
    <dgm:pt modelId="{CE717553-E295-4ABE-B8CB-40C87648AB77}" type="pres">
      <dgm:prSet presAssocID="{FF6F677E-01ED-4066-B07F-D6D86866887D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3C35500B-8DE2-45FA-8361-E01498363D0D}" type="pres">
      <dgm:prSet presAssocID="{D928A372-1B24-48A3-B2B2-63F5CE7DC12C}" presName="childComposite" presStyleCnt="0">
        <dgm:presLayoutVars>
          <dgm:chMax val="0"/>
          <dgm:chPref val="0"/>
        </dgm:presLayoutVars>
      </dgm:prSet>
      <dgm:spPr/>
    </dgm:pt>
    <dgm:pt modelId="{EB98866E-E737-4A92-AC9F-5FD3CFE1D6FC}" type="pres">
      <dgm:prSet presAssocID="{D928A372-1B24-48A3-B2B2-63F5CE7DC12C}" presName="Image" presStyleLbl="node1" presStyleIdx="1" presStyleCnt="2"/>
      <dgm:spPr>
        <a:solidFill>
          <a:schemeClr val="bg2">
            <a:lumMod val="25000"/>
          </a:schemeClr>
        </a:solidFill>
      </dgm:spPr>
    </dgm:pt>
    <dgm:pt modelId="{D207F8AE-31B9-4AFE-9231-5475DCA94CAA}" type="pres">
      <dgm:prSet presAssocID="{D928A372-1B24-48A3-B2B2-63F5CE7DC12C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45CCB37-3264-4508-B779-7528028C0426}" srcId="{9A239437-D939-40DD-A3A0-8E9D8EE0696C}" destId="{AB87BBF9-CC8D-45EC-A065-0A76D8E495FA}" srcOrd="0" destOrd="0" parTransId="{9469AEEF-828A-496D-83F2-4958B23A6E70}" sibTransId="{C1E10E4C-5B3F-47C4-A951-C6EE7B3AB02D}"/>
    <dgm:cxn modelId="{D8578D7D-D0AA-4134-8273-95F3CD8A9962}" type="presOf" srcId="{9A239437-D939-40DD-A3A0-8E9D8EE0696C}" destId="{CF50EDF0-59D6-43FF-A628-6C41576B9CB2}" srcOrd="0" destOrd="0" presId="urn:microsoft.com/office/officeart/2008/layout/PictureAccentList"/>
    <dgm:cxn modelId="{05357083-418A-4B3C-B465-3B61B4295CD1}" srcId="{AB87BBF9-CC8D-45EC-A065-0A76D8E495FA}" destId="{FF6F677E-01ED-4066-B07F-D6D86866887D}" srcOrd="0" destOrd="0" parTransId="{50BB400D-21C8-4F5C-8B36-8D2F996D7458}" sibTransId="{04892142-44F1-480D-95CD-936515DE5C91}"/>
    <dgm:cxn modelId="{72A7A28C-E067-41E7-BD23-C9D44A5D001D}" type="presOf" srcId="{D928A372-1B24-48A3-B2B2-63F5CE7DC12C}" destId="{D207F8AE-31B9-4AFE-9231-5475DCA94CAA}" srcOrd="0" destOrd="0" presId="urn:microsoft.com/office/officeart/2008/layout/PictureAccentList"/>
    <dgm:cxn modelId="{7B42F8B6-FB4B-43AA-936C-2F67F263AFE2}" type="presOf" srcId="{FF6F677E-01ED-4066-B07F-D6D86866887D}" destId="{CE717553-E295-4ABE-B8CB-40C87648AB77}" srcOrd="0" destOrd="0" presId="urn:microsoft.com/office/officeart/2008/layout/PictureAccentList"/>
    <dgm:cxn modelId="{946A7DB9-3B95-49E1-BB0C-2064A87CE557}" srcId="{AB87BBF9-CC8D-45EC-A065-0A76D8E495FA}" destId="{D928A372-1B24-48A3-B2B2-63F5CE7DC12C}" srcOrd="1" destOrd="0" parTransId="{D8974450-6132-43BC-8EA6-4974AEBBD505}" sibTransId="{BEE94B98-1A23-498B-AF72-58E7CE2AE4C0}"/>
    <dgm:cxn modelId="{401648CE-25B5-4573-B1FA-DCACCCB4D9F5}" type="presOf" srcId="{AB87BBF9-CC8D-45EC-A065-0A76D8E495FA}" destId="{5428A32F-1A7E-488A-A1E1-0A56FA573DAA}" srcOrd="0" destOrd="0" presId="urn:microsoft.com/office/officeart/2008/layout/PictureAccentList"/>
    <dgm:cxn modelId="{53F53DD4-D7FE-4EE3-97AF-6B570367074B}" type="presParOf" srcId="{CF50EDF0-59D6-43FF-A628-6C41576B9CB2}" destId="{8E07F1C9-AC85-4734-8CE7-E5356C9CF369}" srcOrd="0" destOrd="0" presId="urn:microsoft.com/office/officeart/2008/layout/PictureAccentList"/>
    <dgm:cxn modelId="{C8F31507-80D7-4974-809C-E206CBE2D78A}" type="presParOf" srcId="{8E07F1C9-AC85-4734-8CE7-E5356C9CF369}" destId="{594C0AF9-DD53-4DDB-AF35-434AEDF34198}" srcOrd="0" destOrd="0" presId="urn:microsoft.com/office/officeart/2008/layout/PictureAccentList"/>
    <dgm:cxn modelId="{2BA62C87-D4CB-4190-A72E-3E4C25EEC521}" type="presParOf" srcId="{594C0AF9-DD53-4DDB-AF35-434AEDF34198}" destId="{5428A32F-1A7E-488A-A1E1-0A56FA573DAA}" srcOrd="0" destOrd="0" presId="urn:microsoft.com/office/officeart/2008/layout/PictureAccentList"/>
    <dgm:cxn modelId="{3A96B3EA-5930-408F-81F6-60C43EAB5B44}" type="presParOf" srcId="{8E07F1C9-AC85-4734-8CE7-E5356C9CF369}" destId="{D9AE32D5-5727-451D-8424-AFC73D48F24A}" srcOrd="1" destOrd="0" presId="urn:microsoft.com/office/officeart/2008/layout/PictureAccentList"/>
    <dgm:cxn modelId="{F66D4EDA-3B29-4541-8A55-9DF64F6562E8}" type="presParOf" srcId="{D9AE32D5-5727-451D-8424-AFC73D48F24A}" destId="{91B8CCE9-9D64-4649-8928-E90A61B56435}" srcOrd="0" destOrd="0" presId="urn:microsoft.com/office/officeart/2008/layout/PictureAccentList"/>
    <dgm:cxn modelId="{5A430645-92F5-4218-94E4-64EC7AFEFE6F}" type="presParOf" srcId="{91B8CCE9-9D64-4649-8928-E90A61B56435}" destId="{D6B3B599-7DD5-49B9-985B-142E6B6229E2}" srcOrd="0" destOrd="0" presId="urn:microsoft.com/office/officeart/2008/layout/PictureAccentList"/>
    <dgm:cxn modelId="{88D0C165-D43E-4FA8-9BE5-E0B2CFC3671E}" type="presParOf" srcId="{91B8CCE9-9D64-4649-8928-E90A61B56435}" destId="{CE717553-E295-4ABE-B8CB-40C87648AB77}" srcOrd="1" destOrd="0" presId="urn:microsoft.com/office/officeart/2008/layout/PictureAccentList"/>
    <dgm:cxn modelId="{E7853502-4CD5-4F32-A3B3-BF21A6156D13}" type="presParOf" srcId="{D9AE32D5-5727-451D-8424-AFC73D48F24A}" destId="{3C35500B-8DE2-45FA-8361-E01498363D0D}" srcOrd="1" destOrd="0" presId="urn:microsoft.com/office/officeart/2008/layout/PictureAccentList"/>
    <dgm:cxn modelId="{62731B0B-B055-47F6-AEF6-C394BCB9F95B}" type="presParOf" srcId="{3C35500B-8DE2-45FA-8361-E01498363D0D}" destId="{EB98866E-E737-4A92-AC9F-5FD3CFE1D6FC}" srcOrd="0" destOrd="0" presId="urn:microsoft.com/office/officeart/2008/layout/PictureAccentList"/>
    <dgm:cxn modelId="{0F3FCB66-B009-4505-9021-98B24E48FAC8}" type="presParOf" srcId="{3C35500B-8DE2-45FA-8361-E01498363D0D}" destId="{D207F8AE-31B9-4AFE-9231-5475DCA94CA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C68109-8BC1-49E3-BB44-6776E43C7989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13057C-5F5E-4A86-A1EC-0AF816E3FCAA}" type="pres">
      <dgm:prSet presAssocID="{CCC68109-8BC1-49E3-BB44-6776E43C7989}" presName="diagram" presStyleCnt="0">
        <dgm:presLayoutVars>
          <dgm:dir/>
          <dgm:resizeHandles val="exact"/>
        </dgm:presLayoutVars>
      </dgm:prSet>
      <dgm:spPr/>
    </dgm:pt>
  </dgm:ptLst>
  <dgm:cxnLst>
    <dgm:cxn modelId="{D71BE0FE-55EF-4018-80F3-FCB6ADE05110}" type="presOf" srcId="{CCC68109-8BC1-49E3-BB44-6776E43C7989}" destId="{C713057C-5F5E-4A86-A1EC-0AF816E3FCAA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AF3359-168A-4121-8B37-34D131AAE1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9E89930-FD7F-4AE1-89E0-C00A081E12D6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Trauma</a:t>
          </a:r>
        </a:p>
      </dgm:t>
    </dgm:pt>
    <dgm:pt modelId="{F77422FA-001B-45B7-9AF6-69FD543844E8}" type="parTrans" cxnId="{8E323139-FAED-496A-B4DB-24C4F8C45DC0}">
      <dgm:prSet/>
      <dgm:spPr/>
      <dgm:t>
        <a:bodyPr/>
        <a:lstStyle/>
        <a:p>
          <a:endParaRPr lang="en-GB"/>
        </a:p>
      </dgm:t>
    </dgm:pt>
    <dgm:pt modelId="{8B82D66A-465E-4E51-A64B-7AC299DC5564}" type="sibTrans" cxnId="{8E323139-FAED-496A-B4DB-24C4F8C45DC0}">
      <dgm:prSet/>
      <dgm:spPr/>
      <dgm:t>
        <a:bodyPr/>
        <a:lstStyle/>
        <a:p>
          <a:endParaRPr lang="en-GB"/>
        </a:p>
      </dgm:t>
    </dgm:pt>
    <dgm:pt modelId="{93CC7303-A45C-44F0-B294-43F9FEDDFA18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Stroke</a:t>
          </a:r>
        </a:p>
      </dgm:t>
    </dgm:pt>
    <dgm:pt modelId="{22156457-A721-4D8B-94FA-1F53EEB06EB1}" type="parTrans" cxnId="{DFB927B9-0996-4BDE-B5A0-E5F2A635FBEB}">
      <dgm:prSet/>
      <dgm:spPr/>
      <dgm:t>
        <a:bodyPr/>
        <a:lstStyle/>
        <a:p>
          <a:endParaRPr lang="en-GB"/>
        </a:p>
      </dgm:t>
    </dgm:pt>
    <dgm:pt modelId="{D4B15D18-07CF-45F0-9FE1-16F1012517C2}" type="sibTrans" cxnId="{DFB927B9-0996-4BDE-B5A0-E5F2A635FBEB}">
      <dgm:prSet/>
      <dgm:spPr/>
      <dgm:t>
        <a:bodyPr/>
        <a:lstStyle/>
        <a:p>
          <a:endParaRPr lang="en-GB"/>
        </a:p>
      </dgm:t>
    </dgm:pt>
    <dgm:pt modelId="{24ADFE9B-6EF4-4D90-AB83-BB19E027F19B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Degradation</a:t>
          </a:r>
        </a:p>
      </dgm:t>
    </dgm:pt>
    <dgm:pt modelId="{8228B09A-55B4-4751-9AD1-F094694CD2C1}" type="parTrans" cxnId="{7E87A23B-20DA-4ED1-AA88-8BAF0FAB9D88}">
      <dgm:prSet/>
      <dgm:spPr/>
      <dgm:t>
        <a:bodyPr/>
        <a:lstStyle/>
        <a:p>
          <a:endParaRPr lang="en-GB"/>
        </a:p>
      </dgm:t>
    </dgm:pt>
    <dgm:pt modelId="{66CC61B1-5F88-4324-BA6C-152467F2C538}" type="sibTrans" cxnId="{7E87A23B-20DA-4ED1-AA88-8BAF0FAB9D88}">
      <dgm:prSet/>
      <dgm:spPr/>
      <dgm:t>
        <a:bodyPr/>
        <a:lstStyle/>
        <a:p>
          <a:endParaRPr lang="en-GB"/>
        </a:p>
      </dgm:t>
    </dgm:pt>
    <dgm:pt modelId="{6015A08D-C487-4C19-9A20-495277314EDE}" type="pres">
      <dgm:prSet presAssocID="{54AF3359-168A-4121-8B37-34D131AAE1C9}" presName="CompostProcess" presStyleCnt="0">
        <dgm:presLayoutVars>
          <dgm:dir/>
          <dgm:resizeHandles val="exact"/>
        </dgm:presLayoutVars>
      </dgm:prSet>
      <dgm:spPr/>
    </dgm:pt>
    <dgm:pt modelId="{AFD94904-84AA-4DBA-8727-5CA0DB8E85EC}" type="pres">
      <dgm:prSet presAssocID="{54AF3359-168A-4121-8B37-34D131AAE1C9}" presName="arrow" presStyleLbl="bgShp" presStyleIdx="0" presStyleCnt="1" custAng="2338304" custScaleX="66307" custLinFactNeighborX="-17764" custLinFactNeighborY="6639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141A300-5B4A-4A3B-B0CF-50670B1B3BAC}" type="pres">
      <dgm:prSet presAssocID="{54AF3359-168A-4121-8B37-34D131AAE1C9}" presName="linearProces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99F72E2-7843-4AF0-B43F-071FE127DE2E}" type="pres">
      <dgm:prSet presAssocID="{99E89930-FD7F-4AE1-89E0-C00A081E12D6}" presName="textNode" presStyleLbl="node1" presStyleIdx="0" presStyleCnt="3" custLinFactX="1816" custLinFactNeighborX="100000" custLinFactNeighborY="-95850">
        <dgm:presLayoutVars>
          <dgm:bulletEnabled val="1"/>
        </dgm:presLayoutVars>
      </dgm:prSet>
      <dgm:spPr/>
    </dgm:pt>
    <dgm:pt modelId="{11C308CB-2B56-4CB2-A79F-D1522BFF0063}" type="pres">
      <dgm:prSet presAssocID="{8B82D66A-465E-4E51-A64B-7AC299DC5564}" presName="sibTran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1A8EC464-8471-468C-B4A6-238FD27ABBE4}" type="pres">
      <dgm:prSet presAssocID="{93CC7303-A45C-44F0-B294-43F9FEDDFA18}" presName="textNode" presStyleLbl="node1" presStyleIdx="1" presStyleCnt="3" custLinFactX="1816" custLinFactNeighborX="100000" custLinFactNeighborY="-95850">
        <dgm:presLayoutVars>
          <dgm:bulletEnabled val="1"/>
        </dgm:presLayoutVars>
      </dgm:prSet>
      <dgm:spPr/>
    </dgm:pt>
    <dgm:pt modelId="{4BA1C78D-8F72-4406-9F1C-29464DED8139}" type="pres">
      <dgm:prSet presAssocID="{D4B15D18-07CF-45F0-9FE1-16F1012517C2}" presName="sibTran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3BACD3E5-4F37-4168-89B6-EEE8A873C518}" type="pres">
      <dgm:prSet presAssocID="{24ADFE9B-6EF4-4D90-AB83-BB19E027F19B}" presName="textNode" presStyleLbl="node1" presStyleIdx="2" presStyleCnt="3" custLinFactX="-129735" custLinFactNeighborX="-200000" custLinFactNeighborY="64039">
        <dgm:presLayoutVars>
          <dgm:bulletEnabled val="1"/>
        </dgm:presLayoutVars>
      </dgm:prSet>
      <dgm:spPr/>
    </dgm:pt>
  </dgm:ptLst>
  <dgm:cxnLst>
    <dgm:cxn modelId="{8E323139-FAED-496A-B4DB-24C4F8C45DC0}" srcId="{54AF3359-168A-4121-8B37-34D131AAE1C9}" destId="{99E89930-FD7F-4AE1-89E0-C00A081E12D6}" srcOrd="0" destOrd="0" parTransId="{F77422FA-001B-45B7-9AF6-69FD543844E8}" sibTransId="{8B82D66A-465E-4E51-A64B-7AC299DC5564}"/>
    <dgm:cxn modelId="{7E87A23B-20DA-4ED1-AA88-8BAF0FAB9D88}" srcId="{54AF3359-168A-4121-8B37-34D131AAE1C9}" destId="{24ADFE9B-6EF4-4D90-AB83-BB19E027F19B}" srcOrd="2" destOrd="0" parTransId="{8228B09A-55B4-4751-9AD1-F094694CD2C1}" sibTransId="{66CC61B1-5F88-4324-BA6C-152467F2C538}"/>
    <dgm:cxn modelId="{78BD4C3D-E668-4C0E-9736-6F3224CD2479}" type="presOf" srcId="{99E89930-FD7F-4AE1-89E0-C00A081E12D6}" destId="{D99F72E2-7843-4AF0-B43F-071FE127DE2E}" srcOrd="0" destOrd="0" presId="urn:microsoft.com/office/officeart/2005/8/layout/hProcess9"/>
    <dgm:cxn modelId="{8CC90CA8-9C8E-466C-A12B-CE508F21FB35}" type="presOf" srcId="{93CC7303-A45C-44F0-B294-43F9FEDDFA18}" destId="{1A8EC464-8471-468C-B4A6-238FD27ABBE4}" srcOrd="0" destOrd="0" presId="urn:microsoft.com/office/officeart/2005/8/layout/hProcess9"/>
    <dgm:cxn modelId="{DFB927B9-0996-4BDE-B5A0-E5F2A635FBEB}" srcId="{54AF3359-168A-4121-8B37-34D131AAE1C9}" destId="{93CC7303-A45C-44F0-B294-43F9FEDDFA18}" srcOrd="1" destOrd="0" parTransId="{22156457-A721-4D8B-94FA-1F53EEB06EB1}" sibTransId="{D4B15D18-07CF-45F0-9FE1-16F1012517C2}"/>
    <dgm:cxn modelId="{32BF1AD6-A82F-4F26-9293-EEC66BE93753}" type="presOf" srcId="{54AF3359-168A-4121-8B37-34D131AAE1C9}" destId="{6015A08D-C487-4C19-9A20-495277314EDE}" srcOrd="0" destOrd="0" presId="urn:microsoft.com/office/officeart/2005/8/layout/hProcess9"/>
    <dgm:cxn modelId="{9626E2F8-ED13-4F20-A358-0465CDA4E113}" type="presOf" srcId="{24ADFE9B-6EF4-4D90-AB83-BB19E027F19B}" destId="{3BACD3E5-4F37-4168-89B6-EEE8A873C518}" srcOrd="0" destOrd="0" presId="urn:microsoft.com/office/officeart/2005/8/layout/hProcess9"/>
    <dgm:cxn modelId="{A5D59479-75F5-4404-822E-165A43E71D66}" type="presParOf" srcId="{6015A08D-C487-4C19-9A20-495277314EDE}" destId="{AFD94904-84AA-4DBA-8727-5CA0DB8E85EC}" srcOrd="0" destOrd="0" presId="urn:microsoft.com/office/officeart/2005/8/layout/hProcess9"/>
    <dgm:cxn modelId="{1AB51249-D13E-4447-8A95-F78B8DF8ECFE}" type="presParOf" srcId="{6015A08D-C487-4C19-9A20-495277314EDE}" destId="{A141A300-5B4A-4A3B-B0CF-50670B1B3BAC}" srcOrd="1" destOrd="0" presId="urn:microsoft.com/office/officeart/2005/8/layout/hProcess9"/>
    <dgm:cxn modelId="{8732B2A9-57D4-4C53-8963-E0ABB356E082}" type="presParOf" srcId="{A141A300-5B4A-4A3B-B0CF-50670B1B3BAC}" destId="{D99F72E2-7843-4AF0-B43F-071FE127DE2E}" srcOrd="0" destOrd="0" presId="urn:microsoft.com/office/officeart/2005/8/layout/hProcess9"/>
    <dgm:cxn modelId="{8DA9D4CB-B7CD-404C-BCB6-465DAB3AE489}" type="presParOf" srcId="{A141A300-5B4A-4A3B-B0CF-50670B1B3BAC}" destId="{11C308CB-2B56-4CB2-A79F-D1522BFF0063}" srcOrd="1" destOrd="0" presId="urn:microsoft.com/office/officeart/2005/8/layout/hProcess9"/>
    <dgm:cxn modelId="{F3473A6A-A2B1-4D2F-97A3-B68DE525FE3F}" type="presParOf" srcId="{A141A300-5B4A-4A3B-B0CF-50670B1B3BAC}" destId="{1A8EC464-8471-468C-B4A6-238FD27ABBE4}" srcOrd="2" destOrd="0" presId="urn:microsoft.com/office/officeart/2005/8/layout/hProcess9"/>
    <dgm:cxn modelId="{ED8B3813-C5F0-4494-887F-ED8DDF269407}" type="presParOf" srcId="{A141A300-5B4A-4A3B-B0CF-50670B1B3BAC}" destId="{4BA1C78D-8F72-4406-9F1C-29464DED8139}" srcOrd="3" destOrd="0" presId="urn:microsoft.com/office/officeart/2005/8/layout/hProcess9"/>
    <dgm:cxn modelId="{78C10684-A511-439C-836A-37D51FCE622D}" type="presParOf" srcId="{A141A300-5B4A-4A3B-B0CF-50670B1B3BAC}" destId="{3BACD3E5-4F37-4168-89B6-EEE8A873C51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AF3359-168A-4121-8B37-34D131AAE1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9E89930-FD7F-4AE1-89E0-C00A081E12D6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Reconfiguration</a:t>
          </a:r>
        </a:p>
      </dgm:t>
    </dgm:pt>
    <dgm:pt modelId="{F77422FA-001B-45B7-9AF6-69FD543844E8}" type="parTrans" cxnId="{8E323139-FAED-496A-B4DB-24C4F8C45DC0}">
      <dgm:prSet/>
      <dgm:spPr/>
      <dgm:t>
        <a:bodyPr/>
        <a:lstStyle/>
        <a:p>
          <a:endParaRPr lang="en-GB"/>
        </a:p>
      </dgm:t>
    </dgm:pt>
    <dgm:pt modelId="{8B82D66A-465E-4E51-A64B-7AC299DC5564}" type="sibTrans" cxnId="{8E323139-FAED-496A-B4DB-24C4F8C45DC0}">
      <dgm:prSet/>
      <dgm:spPr/>
      <dgm:t>
        <a:bodyPr/>
        <a:lstStyle/>
        <a:p>
          <a:endParaRPr lang="en-GB"/>
        </a:p>
      </dgm:t>
    </dgm:pt>
    <dgm:pt modelId="{93CC7303-A45C-44F0-B294-43F9FEDDFA18}">
      <dgm:prSet phldrT="[Text]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dirty="0"/>
            <a:t>Relearning</a:t>
          </a:r>
        </a:p>
      </dgm:t>
    </dgm:pt>
    <dgm:pt modelId="{22156457-A721-4D8B-94FA-1F53EEB06EB1}" type="parTrans" cxnId="{DFB927B9-0996-4BDE-B5A0-E5F2A635FBEB}">
      <dgm:prSet/>
      <dgm:spPr/>
      <dgm:t>
        <a:bodyPr/>
        <a:lstStyle/>
        <a:p>
          <a:endParaRPr lang="en-GB"/>
        </a:p>
      </dgm:t>
    </dgm:pt>
    <dgm:pt modelId="{D4B15D18-07CF-45F0-9FE1-16F1012517C2}" type="sibTrans" cxnId="{DFB927B9-0996-4BDE-B5A0-E5F2A635FBEB}">
      <dgm:prSet/>
      <dgm:spPr/>
      <dgm:t>
        <a:bodyPr/>
        <a:lstStyle/>
        <a:p>
          <a:endParaRPr lang="en-GB"/>
        </a:p>
      </dgm:t>
    </dgm:pt>
    <dgm:pt modelId="{6015A08D-C487-4C19-9A20-495277314EDE}" type="pres">
      <dgm:prSet presAssocID="{54AF3359-168A-4121-8B37-34D131AAE1C9}" presName="CompostProcess" presStyleCnt="0">
        <dgm:presLayoutVars>
          <dgm:dir/>
          <dgm:resizeHandles val="exact"/>
        </dgm:presLayoutVars>
      </dgm:prSet>
      <dgm:spPr/>
    </dgm:pt>
    <dgm:pt modelId="{AFD94904-84AA-4DBA-8727-5CA0DB8E85EC}" type="pres">
      <dgm:prSet presAssocID="{54AF3359-168A-4121-8B37-34D131AAE1C9}" presName="arrow" presStyleLbl="bgShp" presStyleIdx="0" presStyleCnt="1" custAng="7722775" custScaleX="66307" custLinFactNeighborX="-3536" custLinFactNeighborY="13788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A141A300-5B4A-4A3B-B0CF-50670B1B3BAC}" type="pres">
      <dgm:prSet presAssocID="{54AF3359-168A-4121-8B37-34D131AAE1C9}" presName="linearProces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D99F72E2-7843-4AF0-B43F-071FE127DE2E}" type="pres">
      <dgm:prSet presAssocID="{99E89930-FD7F-4AE1-89E0-C00A081E12D6}" presName="textNode" presStyleLbl="node1" presStyleIdx="0" presStyleCnt="2" custLinFactX="-7675" custLinFactNeighborX="-100000" custLinFactNeighborY="-34970">
        <dgm:presLayoutVars>
          <dgm:bulletEnabled val="1"/>
        </dgm:presLayoutVars>
      </dgm:prSet>
      <dgm:spPr/>
    </dgm:pt>
    <dgm:pt modelId="{11C308CB-2B56-4CB2-A79F-D1522BFF0063}" type="pres">
      <dgm:prSet presAssocID="{8B82D66A-465E-4E51-A64B-7AC299DC5564}" presName="sibTrans" presStyleCnt="0"/>
      <dgm:spPr>
        <a:scene3d>
          <a:camera prst="orthographicFront"/>
          <a:lightRig rig="threePt" dir="t"/>
        </a:scene3d>
        <a:sp3d>
          <a:bevelT w="165100" prst="coolSlant"/>
        </a:sp3d>
      </dgm:spPr>
    </dgm:pt>
    <dgm:pt modelId="{1A8EC464-8471-468C-B4A6-238FD27ABBE4}" type="pres">
      <dgm:prSet presAssocID="{93CC7303-A45C-44F0-B294-43F9FEDDFA18}" presName="textNode" presStyleLbl="node1" presStyleIdx="1" presStyleCnt="2" custLinFactNeighborX="-74009" custLinFactNeighborY="15102">
        <dgm:presLayoutVars>
          <dgm:bulletEnabled val="1"/>
        </dgm:presLayoutVars>
      </dgm:prSet>
      <dgm:spPr/>
    </dgm:pt>
  </dgm:ptLst>
  <dgm:cxnLst>
    <dgm:cxn modelId="{8E323139-FAED-496A-B4DB-24C4F8C45DC0}" srcId="{54AF3359-168A-4121-8B37-34D131AAE1C9}" destId="{99E89930-FD7F-4AE1-89E0-C00A081E12D6}" srcOrd="0" destOrd="0" parTransId="{F77422FA-001B-45B7-9AF6-69FD543844E8}" sibTransId="{8B82D66A-465E-4E51-A64B-7AC299DC5564}"/>
    <dgm:cxn modelId="{78BD4C3D-E668-4C0E-9736-6F3224CD2479}" type="presOf" srcId="{99E89930-FD7F-4AE1-89E0-C00A081E12D6}" destId="{D99F72E2-7843-4AF0-B43F-071FE127DE2E}" srcOrd="0" destOrd="0" presId="urn:microsoft.com/office/officeart/2005/8/layout/hProcess9"/>
    <dgm:cxn modelId="{8CC90CA8-9C8E-466C-A12B-CE508F21FB35}" type="presOf" srcId="{93CC7303-A45C-44F0-B294-43F9FEDDFA18}" destId="{1A8EC464-8471-468C-B4A6-238FD27ABBE4}" srcOrd="0" destOrd="0" presId="urn:microsoft.com/office/officeart/2005/8/layout/hProcess9"/>
    <dgm:cxn modelId="{DFB927B9-0996-4BDE-B5A0-E5F2A635FBEB}" srcId="{54AF3359-168A-4121-8B37-34D131AAE1C9}" destId="{93CC7303-A45C-44F0-B294-43F9FEDDFA18}" srcOrd="1" destOrd="0" parTransId="{22156457-A721-4D8B-94FA-1F53EEB06EB1}" sibTransId="{D4B15D18-07CF-45F0-9FE1-16F1012517C2}"/>
    <dgm:cxn modelId="{32BF1AD6-A82F-4F26-9293-EEC66BE93753}" type="presOf" srcId="{54AF3359-168A-4121-8B37-34D131AAE1C9}" destId="{6015A08D-C487-4C19-9A20-495277314EDE}" srcOrd="0" destOrd="0" presId="urn:microsoft.com/office/officeart/2005/8/layout/hProcess9"/>
    <dgm:cxn modelId="{A5D59479-75F5-4404-822E-165A43E71D66}" type="presParOf" srcId="{6015A08D-C487-4C19-9A20-495277314EDE}" destId="{AFD94904-84AA-4DBA-8727-5CA0DB8E85EC}" srcOrd="0" destOrd="0" presId="urn:microsoft.com/office/officeart/2005/8/layout/hProcess9"/>
    <dgm:cxn modelId="{1AB51249-D13E-4447-8A95-F78B8DF8ECFE}" type="presParOf" srcId="{6015A08D-C487-4C19-9A20-495277314EDE}" destId="{A141A300-5B4A-4A3B-B0CF-50670B1B3BAC}" srcOrd="1" destOrd="0" presId="urn:microsoft.com/office/officeart/2005/8/layout/hProcess9"/>
    <dgm:cxn modelId="{8732B2A9-57D4-4C53-8963-E0ABB356E082}" type="presParOf" srcId="{A141A300-5B4A-4A3B-B0CF-50670B1B3BAC}" destId="{D99F72E2-7843-4AF0-B43F-071FE127DE2E}" srcOrd="0" destOrd="0" presId="urn:microsoft.com/office/officeart/2005/8/layout/hProcess9"/>
    <dgm:cxn modelId="{8DA9D4CB-B7CD-404C-BCB6-465DAB3AE489}" type="presParOf" srcId="{A141A300-5B4A-4A3B-B0CF-50670B1B3BAC}" destId="{11C308CB-2B56-4CB2-A79F-D1522BFF0063}" srcOrd="1" destOrd="0" presId="urn:microsoft.com/office/officeart/2005/8/layout/hProcess9"/>
    <dgm:cxn modelId="{F3473A6A-A2B1-4D2F-97A3-B68DE525FE3F}" type="presParOf" srcId="{A141A300-5B4A-4A3B-B0CF-50670B1B3BAC}" destId="{1A8EC464-8471-468C-B4A6-238FD27ABBE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C68109-8BC1-49E3-BB44-6776E43C7989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D671399-A375-4A47-BEE9-104F583D9C7C}">
      <dgm:prSet phldrT="[Text]"/>
      <dgm:spPr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gm:spPr>
      <dgm:t>
        <a:bodyPr/>
        <a:lstStyle/>
        <a:p>
          <a:r>
            <a:rPr lang="en-GB" dirty="0"/>
            <a:t> </a:t>
          </a:r>
        </a:p>
      </dgm:t>
    </dgm:pt>
    <dgm:pt modelId="{4F458D37-10C1-4D0E-8172-B848FF060D9A}" type="parTrans" cxnId="{22E54A3E-AD22-4A56-94D3-CEDEA985C9A7}">
      <dgm:prSet/>
      <dgm:spPr/>
      <dgm:t>
        <a:bodyPr/>
        <a:lstStyle/>
        <a:p>
          <a:endParaRPr lang="en-GB"/>
        </a:p>
      </dgm:t>
    </dgm:pt>
    <dgm:pt modelId="{950AB126-8A0B-4F17-8231-41A669C498F2}" type="sibTrans" cxnId="{22E54A3E-AD22-4A56-94D3-CEDEA985C9A7}">
      <dgm:prSet/>
      <dgm:spPr/>
      <dgm:t>
        <a:bodyPr/>
        <a:lstStyle/>
        <a:p>
          <a:endParaRPr lang="en-GB"/>
        </a:p>
      </dgm:t>
    </dgm:pt>
    <dgm:pt modelId="{C713057C-5F5E-4A86-A1EC-0AF816E3FCAA}" type="pres">
      <dgm:prSet presAssocID="{CCC68109-8BC1-49E3-BB44-6776E43C7989}" presName="diagram" presStyleCnt="0">
        <dgm:presLayoutVars>
          <dgm:dir/>
          <dgm:resizeHandles val="exact"/>
        </dgm:presLayoutVars>
      </dgm:prSet>
      <dgm:spPr/>
    </dgm:pt>
    <dgm:pt modelId="{E8608FA8-E646-40A4-9F23-AC7CA2B31619}" type="pres">
      <dgm:prSet presAssocID="{0D671399-A375-4A47-BEE9-104F583D9C7C}" presName="arrow" presStyleLbl="node1" presStyleIdx="0" presStyleCnt="1" custAng="16200000" custScaleX="56904" custScaleY="100039" custRadScaleRad="116283" custRadScaleInc="-3603">
        <dgm:presLayoutVars>
          <dgm:bulletEnabled val="1"/>
        </dgm:presLayoutVars>
      </dgm:prSet>
      <dgm:spPr/>
    </dgm:pt>
  </dgm:ptLst>
  <dgm:cxnLst>
    <dgm:cxn modelId="{FF17A416-38C0-49FF-B03B-17A671EC6754}" type="presOf" srcId="{0D671399-A375-4A47-BEE9-104F583D9C7C}" destId="{E8608FA8-E646-40A4-9F23-AC7CA2B31619}" srcOrd="0" destOrd="0" presId="urn:microsoft.com/office/officeart/2005/8/layout/arrow5"/>
    <dgm:cxn modelId="{22E54A3E-AD22-4A56-94D3-CEDEA985C9A7}" srcId="{CCC68109-8BC1-49E3-BB44-6776E43C7989}" destId="{0D671399-A375-4A47-BEE9-104F583D9C7C}" srcOrd="0" destOrd="0" parTransId="{4F458D37-10C1-4D0E-8172-B848FF060D9A}" sibTransId="{950AB126-8A0B-4F17-8231-41A669C498F2}"/>
    <dgm:cxn modelId="{D71BE0FE-55EF-4018-80F3-FCB6ADE05110}" type="presOf" srcId="{CCC68109-8BC1-49E3-BB44-6776E43C7989}" destId="{C713057C-5F5E-4A86-A1EC-0AF816E3FCAA}" srcOrd="0" destOrd="0" presId="urn:microsoft.com/office/officeart/2005/8/layout/arrow5"/>
    <dgm:cxn modelId="{761BD4F7-C3DF-40D3-9344-CA30D761312F}" type="presParOf" srcId="{C713057C-5F5E-4A86-A1EC-0AF816E3FCAA}" destId="{E8608FA8-E646-40A4-9F23-AC7CA2B31619}" srcOrd="0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94904-84AA-4DBA-8727-5CA0DB8E85EC}">
      <dsp:nvSpPr>
        <dsp:cNvPr id="0" name=""/>
        <dsp:cNvSpPr/>
      </dsp:nvSpPr>
      <dsp:spPr>
        <a:xfrm rot="5400000">
          <a:off x="153084" y="0"/>
          <a:ext cx="3001127" cy="15122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72E2-7843-4AF0-B43F-071FE127DE2E}">
      <dsp:nvSpPr>
        <dsp:cNvPr id="0" name=""/>
        <dsp:cNvSpPr/>
      </dsp:nvSpPr>
      <dsp:spPr>
        <a:xfrm>
          <a:off x="154611" y="0"/>
          <a:ext cx="1421449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Faulty Components</a:t>
          </a:r>
        </a:p>
      </dsp:txBody>
      <dsp:txXfrm>
        <a:off x="184140" y="29529"/>
        <a:ext cx="1362391" cy="545854"/>
      </dsp:txXfrm>
    </dsp:sp>
    <dsp:sp modelId="{1A8EC464-8471-468C-B4A6-238FD27ABBE4}">
      <dsp:nvSpPr>
        <dsp:cNvPr id="0" name=""/>
        <dsp:cNvSpPr/>
      </dsp:nvSpPr>
      <dsp:spPr>
        <a:xfrm>
          <a:off x="1760518" y="0"/>
          <a:ext cx="1421449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Damage</a:t>
          </a:r>
        </a:p>
      </dsp:txBody>
      <dsp:txXfrm>
        <a:off x="1790047" y="29529"/>
        <a:ext cx="1362391" cy="545854"/>
      </dsp:txXfrm>
    </dsp:sp>
    <dsp:sp modelId="{3BACD3E5-4F37-4168-89B6-EEE8A873C518}">
      <dsp:nvSpPr>
        <dsp:cNvPr id="0" name=""/>
        <dsp:cNvSpPr/>
      </dsp:nvSpPr>
      <dsp:spPr>
        <a:xfrm>
          <a:off x="947631" y="681893"/>
          <a:ext cx="1421449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Radiation exposure</a:t>
          </a:r>
        </a:p>
      </dsp:txBody>
      <dsp:txXfrm>
        <a:off x="977160" y="711422"/>
        <a:ext cx="1362391" cy="545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94904-84AA-4DBA-8727-5CA0DB8E85EC}">
      <dsp:nvSpPr>
        <dsp:cNvPr id="0" name=""/>
        <dsp:cNvSpPr/>
      </dsp:nvSpPr>
      <dsp:spPr>
        <a:xfrm rot="7722775">
          <a:off x="558980" y="175910"/>
          <a:ext cx="1674540" cy="127582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72E2-7843-4AF0-B43F-071FE127DE2E}">
      <dsp:nvSpPr>
        <dsp:cNvPr id="0" name=""/>
        <dsp:cNvSpPr/>
      </dsp:nvSpPr>
      <dsp:spPr>
        <a:xfrm>
          <a:off x="417114" y="204284"/>
          <a:ext cx="891330" cy="510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Manual</a:t>
          </a:r>
        </a:p>
      </dsp:txBody>
      <dsp:txXfrm>
        <a:off x="442026" y="229196"/>
        <a:ext cx="841506" cy="460504"/>
      </dsp:txXfrm>
    </dsp:sp>
    <dsp:sp modelId="{1A8EC464-8471-468C-B4A6-238FD27ABBE4}">
      <dsp:nvSpPr>
        <dsp:cNvPr id="0" name=""/>
        <dsp:cNvSpPr/>
      </dsp:nvSpPr>
      <dsp:spPr>
        <a:xfrm>
          <a:off x="1468152" y="459816"/>
          <a:ext cx="891330" cy="510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Automatic/ Self Repair</a:t>
          </a:r>
        </a:p>
      </dsp:txBody>
      <dsp:txXfrm>
        <a:off x="1493064" y="484728"/>
        <a:ext cx="841506" cy="460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8A32F-1A7E-488A-A1E1-0A56FA573DAA}">
      <dsp:nvSpPr>
        <dsp:cNvPr id="0" name=""/>
        <dsp:cNvSpPr/>
      </dsp:nvSpPr>
      <dsp:spPr>
        <a:xfrm>
          <a:off x="0" y="185927"/>
          <a:ext cx="5006927" cy="531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Challenges</a:t>
          </a:r>
        </a:p>
      </dsp:txBody>
      <dsp:txXfrm>
        <a:off x="15559" y="201486"/>
        <a:ext cx="4975809" cy="500102"/>
      </dsp:txXfrm>
    </dsp:sp>
    <dsp:sp modelId="{D6B3B599-7DD5-49B9-985B-142E6B6229E2}">
      <dsp:nvSpPr>
        <dsp:cNvPr id="0" name=""/>
        <dsp:cNvSpPr/>
      </dsp:nvSpPr>
      <dsp:spPr>
        <a:xfrm>
          <a:off x="0" y="812767"/>
          <a:ext cx="531220" cy="531220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17553-E295-4ABE-B8CB-40C87648AB77}">
      <dsp:nvSpPr>
        <dsp:cNvPr id="0" name=""/>
        <dsp:cNvSpPr/>
      </dsp:nvSpPr>
      <dsp:spPr>
        <a:xfrm>
          <a:off x="563093" y="812767"/>
          <a:ext cx="4443834" cy="531220"/>
        </a:xfrm>
        <a:prstGeom prst="roundRect">
          <a:avLst>
            <a:gd name="adj" fmla="val 166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Scalability</a:t>
          </a:r>
        </a:p>
      </dsp:txBody>
      <dsp:txXfrm>
        <a:off x="589030" y="838704"/>
        <a:ext cx="4391960" cy="479346"/>
      </dsp:txXfrm>
    </dsp:sp>
    <dsp:sp modelId="{EB98866E-E737-4A92-AC9F-5FD3CFE1D6FC}">
      <dsp:nvSpPr>
        <dsp:cNvPr id="0" name=""/>
        <dsp:cNvSpPr/>
      </dsp:nvSpPr>
      <dsp:spPr>
        <a:xfrm>
          <a:off x="0" y="1407734"/>
          <a:ext cx="531220" cy="531220"/>
        </a:xfrm>
        <a:prstGeom prst="roundRect">
          <a:avLst>
            <a:gd name="adj" fmla="val 16670"/>
          </a:avLst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7F8AE-31B9-4AFE-9231-5475DCA94CAA}">
      <dsp:nvSpPr>
        <dsp:cNvPr id="0" name=""/>
        <dsp:cNvSpPr/>
      </dsp:nvSpPr>
      <dsp:spPr>
        <a:xfrm>
          <a:off x="563093" y="1407734"/>
          <a:ext cx="4443834" cy="531220"/>
        </a:xfrm>
        <a:prstGeom prst="roundRect">
          <a:avLst>
            <a:gd name="adj" fmla="val 16670"/>
          </a:avLst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Reliability</a:t>
          </a:r>
        </a:p>
      </dsp:txBody>
      <dsp:txXfrm>
        <a:off x="589030" y="1433671"/>
        <a:ext cx="4391960" cy="4793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94904-84AA-4DBA-8727-5CA0DB8E85EC}">
      <dsp:nvSpPr>
        <dsp:cNvPr id="0" name=""/>
        <dsp:cNvSpPr/>
      </dsp:nvSpPr>
      <dsp:spPr>
        <a:xfrm rot="2338304">
          <a:off x="318410" y="0"/>
          <a:ext cx="2670474" cy="15122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72E2-7843-4AF0-B43F-071FE127DE2E}">
      <dsp:nvSpPr>
        <dsp:cNvPr id="0" name=""/>
        <dsp:cNvSpPr/>
      </dsp:nvSpPr>
      <dsp:spPr>
        <a:xfrm>
          <a:off x="142901" y="0"/>
          <a:ext cx="1502308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Trauma</a:t>
          </a:r>
        </a:p>
      </dsp:txBody>
      <dsp:txXfrm>
        <a:off x="172430" y="29529"/>
        <a:ext cx="1443250" cy="545854"/>
      </dsp:txXfrm>
    </dsp:sp>
    <dsp:sp modelId="{1A8EC464-8471-468C-B4A6-238FD27ABBE4}">
      <dsp:nvSpPr>
        <dsp:cNvPr id="0" name=""/>
        <dsp:cNvSpPr/>
      </dsp:nvSpPr>
      <dsp:spPr>
        <a:xfrm>
          <a:off x="1760772" y="0"/>
          <a:ext cx="1502308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Stroke</a:t>
          </a:r>
        </a:p>
      </dsp:txBody>
      <dsp:txXfrm>
        <a:off x="1790301" y="29529"/>
        <a:ext cx="1443250" cy="545854"/>
      </dsp:txXfrm>
    </dsp:sp>
    <dsp:sp modelId="{3BACD3E5-4F37-4168-89B6-EEE8A873C518}">
      <dsp:nvSpPr>
        <dsp:cNvPr id="0" name=""/>
        <dsp:cNvSpPr/>
      </dsp:nvSpPr>
      <dsp:spPr>
        <a:xfrm>
          <a:off x="1055654" y="841063"/>
          <a:ext cx="1502308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Degradation</a:t>
          </a:r>
        </a:p>
      </dsp:txBody>
      <dsp:txXfrm>
        <a:off x="1085183" y="870592"/>
        <a:ext cx="1443250" cy="5458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94904-84AA-4DBA-8727-5CA0DB8E85EC}">
      <dsp:nvSpPr>
        <dsp:cNvPr id="0" name=""/>
        <dsp:cNvSpPr/>
      </dsp:nvSpPr>
      <dsp:spPr>
        <a:xfrm rot="7722775">
          <a:off x="891434" y="187172"/>
          <a:ext cx="2670474" cy="15122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72E2-7843-4AF0-B43F-071FE127DE2E}">
      <dsp:nvSpPr>
        <dsp:cNvPr id="0" name=""/>
        <dsp:cNvSpPr/>
      </dsp:nvSpPr>
      <dsp:spPr>
        <a:xfrm>
          <a:off x="0" y="242146"/>
          <a:ext cx="2311243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Reconfiguration</a:t>
          </a:r>
        </a:p>
      </dsp:txBody>
      <dsp:txXfrm>
        <a:off x="29529" y="271675"/>
        <a:ext cx="2252185" cy="545854"/>
      </dsp:txXfrm>
    </dsp:sp>
    <dsp:sp modelId="{1A8EC464-8471-468C-B4A6-238FD27ABBE4}">
      <dsp:nvSpPr>
        <dsp:cNvPr id="0" name=""/>
        <dsp:cNvSpPr/>
      </dsp:nvSpPr>
      <dsp:spPr>
        <a:xfrm>
          <a:off x="2341336" y="545037"/>
          <a:ext cx="2311243" cy="6049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Relearning</a:t>
          </a:r>
        </a:p>
      </dsp:txBody>
      <dsp:txXfrm>
        <a:off x="2370865" y="574566"/>
        <a:ext cx="2252185" cy="5458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08FA8-E646-40A4-9F23-AC7CA2B31619}">
      <dsp:nvSpPr>
        <dsp:cNvPr id="0" name=""/>
        <dsp:cNvSpPr/>
      </dsp:nvSpPr>
      <dsp:spPr>
        <a:xfrm rot="16200000">
          <a:off x="365647" y="-161150"/>
          <a:ext cx="859406" cy="1510862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65100" prst="coolSlant"/>
          <a:bevelB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 dirty="0"/>
            <a:t> </a:t>
          </a:r>
        </a:p>
      </dsp:txBody>
      <dsp:txXfrm>
        <a:off x="505301" y="-85953"/>
        <a:ext cx="429703" cy="1360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F05B7-3617-4F21-BF37-5CCA92E2515F}" type="datetimeFigureOut">
              <a:rPr lang="en-IE" smtClean="0"/>
              <a:t>19/10/2021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C151-A449-4ABE-ABC8-9C5C6A7C1B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9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3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slideLayout" Target="../slideLayouts/slideLayout4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18.jpeg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17.jpe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image" Target="../media/image1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slideLayout" Target="../slideLayouts/slideLayout4.xml"/><Relationship Id="rId16" Type="http://schemas.openxmlformats.org/officeDocument/2006/relationships/diagramColors" Target="../diagrams/colors6.xml"/><Relationship Id="rId1" Type="http://schemas.openxmlformats.org/officeDocument/2006/relationships/tags" Target="../tags/tag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Colors" Target="../diagrams/colors8.xml"/><Relationship Id="rId18" Type="http://schemas.openxmlformats.org/officeDocument/2006/relationships/diagramColors" Target="../diagrams/colors9.xml"/><Relationship Id="rId3" Type="http://schemas.openxmlformats.org/officeDocument/2006/relationships/image" Target="../media/image20.jpeg"/><Relationship Id="rId7" Type="http://schemas.openxmlformats.org/officeDocument/2006/relationships/diagramQuickStyle" Target="../diagrams/quickStyle7.xml"/><Relationship Id="rId12" Type="http://schemas.openxmlformats.org/officeDocument/2006/relationships/diagramQuickStyle" Target="../diagrams/quickStyle8.xml"/><Relationship Id="rId17" Type="http://schemas.openxmlformats.org/officeDocument/2006/relationships/diagramQuickStyle" Target="../diagrams/quickStyle9.xml"/><Relationship Id="rId2" Type="http://schemas.openxmlformats.org/officeDocument/2006/relationships/slideLayout" Target="../slideLayouts/slideLayout4.xml"/><Relationship Id="rId16" Type="http://schemas.openxmlformats.org/officeDocument/2006/relationships/diagramLayout" Target="../diagrams/layout9.xml"/><Relationship Id="rId1" Type="http://schemas.openxmlformats.org/officeDocument/2006/relationships/tags" Target="../tags/tag3.xml"/><Relationship Id="rId6" Type="http://schemas.openxmlformats.org/officeDocument/2006/relationships/diagramLayout" Target="../diagrams/layout7.xml"/><Relationship Id="rId11" Type="http://schemas.openxmlformats.org/officeDocument/2006/relationships/diagramLayout" Target="../diagrams/layout8.xml"/><Relationship Id="rId5" Type="http://schemas.openxmlformats.org/officeDocument/2006/relationships/diagramData" Target="../diagrams/data7.xml"/><Relationship Id="rId15" Type="http://schemas.openxmlformats.org/officeDocument/2006/relationships/diagramData" Target="../diagrams/data9.xml"/><Relationship Id="rId10" Type="http://schemas.openxmlformats.org/officeDocument/2006/relationships/diagramData" Target="../diagrams/data8.xml"/><Relationship Id="rId19" Type="http://schemas.microsoft.com/office/2007/relationships/diagramDrawing" Target="../diagrams/drawing9.xml"/><Relationship Id="rId4" Type="http://schemas.openxmlformats.org/officeDocument/2006/relationships/image" Target="../media/image21.jpeg"/><Relationship Id="rId9" Type="http://schemas.microsoft.com/office/2007/relationships/diagramDrawing" Target="../diagrams/drawing7.xml"/><Relationship Id="rId14" Type="http://schemas.microsoft.com/office/2007/relationships/diagramDrawing" Target="../diagrams/drawin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4849873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2800" b="0" dirty="0"/>
              <a:t>Dr. John  Wade</a:t>
            </a:r>
            <a:br>
              <a:rPr lang="en-US" sz="2800" b="0" dirty="0"/>
            </a:br>
            <a:r>
              <a:rPr lang="en-US" sz="2800" b="0" dirty="0"/>
              <a:t>Intelligent Systems Research Centre,</a:t>
            </a:r>
            <a:br>
              <a:rPr lang="en-US" sz="2800" b="0" dirty="0"/>
            </a:br>
            <a:r>
              <a:rPr lang="en-US" sz="2800" b="0" dirty="0"/>
              <a:t>School of Computing, Engineering &amp; Intelligent Systems</a:t>
            </a:r>
            <a:br>
              <a:rPr lang="en-US" sz="2800" b="0" dirty="0"/>
            </a:br>
            <a:r>
              <a:rPr lang="en-US" sz="2800" b="0" dirty="0"/>
              <a:t>Ulster University, Magee, Derry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231923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3600" dirty="0"/>
              <a:t>Brain Inspired Hardware Self-Repair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76083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553">
        <p159:morph option="byObject"/>
      </p:transition>
    </mc:Choice>
    <mc:Fallback xmlns="">
      <p:transition spd="slow" advTm="1355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12192000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en-US" sz="1400" dirty="0"/>
              <a:t>Muhammad et al. IEEE Transactions on Neural Networks and Learning Systems 2015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149A344-A601-4B35-9C9A-3469E4D0C790}"/>
              </a:ext>
            </a:extLst>
          </p:cNvPr>
          <p:cNvSpPr txBox="1">
            <a:spLocks/>
          </p:cNvSpPr>
          <p:nvPr/>
        </p:nvSpPr>
        <p:spPr>
          <a:xfrm>
            <a:off x="1981199" y="274639"/>
            <a:ext cx="9505105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GB" altLang="en-US" dirty="0"/>
              <a:t>Distributed Self-Repair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7E800-E7FF-4CC9-9D6B-FA57C261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4" y="1674525"/>
            <a:ext cx="7494003" cy="77252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CF858C7-1F6C-417F-B832-9CC052D3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3" y="1127126"/>
            <a:ext cx="5243512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C375E07-A644-45FF-AE5E-9D45D9FE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4" y="4953001"/>
            <a:ext cx="6943725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A8162F6-F378-4C3A-9980-EA855ABF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487488"/>
            <a:ext cx="3208338" cy="26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5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12192000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altLang="en-US" sz="1400" b="0" dirty="0"/>
              <a:t>Liu et al. 2017. Self-Repairing Learning Rule for Spiking Astrocyte-Neuron Networks. LNCS Vol 10639</a:t>
            </a:r>
          </a:p>
          <a:p>
            <a:r>
              <a:rPr lang="en-GB" altLang="en-US" sz="1400" b="0" dirty="0"/>
              <a:t>Liu et al. 2018. Exploring Self-Repair in Coupled Spiking Astrocyte Neural Network. IEE Trans NN &amp; Learn Sys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149A344-A601-4B35-9C9A-3469E4D0C790}"/>
              </a:ext>
            </a:extLst>
          </p:cNvPr>
          <p:cNvSpPr txBox="1">
            <a:spLocks/>
          </p:cNvSpPr>
          <p:nvPr/>
        </p:nvSpPr>
        <p:spPr>
          <a:xfrm>
            <a:off x="1981199" y="274639"/>
            <a:ext cx="9505105" cy="10381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en-US" sz="2800" dirty="0"/>
              <a:t>Endocannabinoid Mediated Self Repair: </a:t>
            </a:r>
          </a:p>
          <a:p>
            <a:pPr algn="r"/>
            <a:r>
              <a:rPr lang="en-US" altLang="en-US" sz="2800" dirty="0"/>
              <a:t>Improving Repair: BCM-STDP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D39A8-FCC2-4725-8F2F-49F3FBFD1715}"/>
              </a:ext>
            </a:extLst>
          </p:cNvPr>
          <p:cNvSpPr/>
          <p:nvPr/>
        </p:nvSpPr>
        <p:spPr>
          <a:xfrm>
            <a:off x="1359310" y="3496567"/>
            <a:ext cx="5047281" cy="31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id="{2C1B4F68-8D7E-4C90-8CE2-2DEEF4B7CE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913189" y="2630489"/>
            <a:ext cx="9525" cy="23891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16">
            <a:extLst>
              <a:ext uri="{FF2B5EF4-FFF2-40B4-BE49-F238E27FC236}">
                <a16:creationId xmlns:a16="http://schemas.microsoft.com/office/drawing/2014/main" id="{83BEA43F-AE23-4F7A-A47F-CA3F2D7DC4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17750" y="3676650"/>
            <a:ext cx="304165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Freeform 20">
            <a:extLst>
              <a:ext uri="{FF2B5EF4-FFF2-40B4-BE49-F238E27FC236}">
                <a16:creationId xmlns:a16="http://schemas.microsoft.com/office/drawing/2014/main" id="{5CB74EA0-B990-4E94-AC1A-13C391102796}"/>
              </a:ext>
            </a:extLst>
          </p:cNvPr>
          <p:cNvSpPr>
            <a:spLocks/>
          </p:cNvSpPr>
          <p:nvPr/>
        </p:nvSpPr>
        <p:spPr bwMode="auto">
          <a:xfrm>
            <a:off x="3922713" y="2892426"/>
            <a:ext cx="1287462" cy="784225"/>
          </a:xfrm>
          <a:custGeom>
            <a:avLst/>
            <a:gdLst>
              <a:gd name="T0" fmla="*/ 0 w 1287624"/>
              <a:gd name="T1" fmla="*/ 0 h 783772"/>
              <a:gd name="T2" fmla="*/ 74465 w 1287624"/>
              <a:gd name="T3" fmla="*/ 292611 h 783772"/>
              <a:gd name="T4" fmla="*/ 288529 w 1287624"/>
              <a:gd name="T5" fmla="*/ 519149 h 783772"/>
              <a:gd name="T6" fmla="*/ 716657 w 1287624"/>
              <a:gd name="T7" fmla="*/ 679613 h 783772"/>
              <a:gd name="T8" fmla="*/ 1107551 w 1287624"/>
              <a:gd name="T9" fmla="*/ 774003 h 783772"/>
              <a:gd name="T10" fmla="*/ 1284384 w 1287624"/>
              <a:gd name="T11" fmla="*/ 792882 h 7837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7624" h="783772">
                <a:moveTo>
                  <a:pt x="0" y="0"/>
                </a:moveTo>
                <a:cubicBezTo>
                  <a:pt x="13218" y="101859"/>
                  <a:pt x="26437" y="203718"/>
                  <a:pt x="74645" y="289249"/>
                </a:cubicBezTo>
                <a:cubicBezTo>
                  <a:pt x="122853" y="374780"/>
                  <a:pt x="181947" y="449425"/>
                  <a:pt x="289249" y="513184"/>
                </a:cubicBezTo>
                <a:cubicBezTo>
                  <a:pt x="396551" y="576943"/>
                  <a:pt x="581608" y="629816"/>
                  <a:pt x="718457" y="671804"/>
                </a:cubicBezTo>
                <a:cubicBezTo>
                  <a:pt x="855306" y="713792"/>
                  <a:pt x="1015482" y="746449"/>
                  <a:pt x="1110343" y="765110"/>
                </a:cubicBezTo>
                <a:cubicBezTo>
                  <a:pt x="1205204" y="783771"/>
                  <a:pt x="1246414" y="783771"/>
                  <a:pt x="1287624" y="78377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GB"/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4F88668A-2F36-4253-9B8C-9B28CE33F2CD}"/>
              </a:ext>
            </a:extLst>
          </p:cNvPr>
          <p:cNvSpPr>
            <a:spLocks/>
          </p:cNvSpPr>
          <p:nvPr/>
        </p:nvSpPr>
        <p:spPr bwMode="auto">
          <a:xfrm flipH="1" flipV="1">
            <a:off x="2625726" y="3676650"/>
            <a:ext cx="1287463" cy="782638"/>
          </a:xfrm>
          <a:custGeom>
            <a:avLst/>
            <a:gdLst>
              <a:gd name="T0" fmla="*/ 0 w 1287624"/>
              <a:gd name="T1" fmla="*/ 0 h 783772"/>
              <a:gd name="T2" fmla="*/ 74465 w 1287624"/>
              <a:gd name="T3" fmla="*/ 280994 h 783772"/>
              <a:gd name="T4" fmla="*/ 288529 w 1287624"/>
              <a:gd name="T5" fmla="*/ 498538 h 783772"/>
              <a:gd name="T6" fmla="*/ 716657 w 1287624"/>
              <a:gd name="T7" fmla="*/ 652629 h 783772"/>
              <a:gd name="T8" fmla="*/ 1107563 w 1287624"/>
              <a:gd name="T9" fmla="*/ 743271 h 783772"/>
              <a:gd name="T10" fmla="*/ 1284404 w 1287624"/>
              <a:gd name="T11" fmla="*/ 761402 h 7837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287624" h="783772">
                <a:moveTo>
                  <a:pt x="0" y="0"/>
                </a:moveTo>
                <a:cubicBezTo>
                  <a:pt x="13218" y="101859"/>
                  <a:pt x="26437" y="203718"/>
                  <a:pt x="74645" y="289249"/>
                </a:cubicBezTo>
                <a:cubicBezTo>
                  <a:pt x="122853" y="374780"/>
                  <a:pt x="181947" y="449425"/>
                  <a:pt x="289249" y="513184"/>
                </a:cubicBezTo>
                <a:cubicBezTo>
                  <a:pt x="396551" y="576943"/>
                  <a:pt x="581608" y="629816"/>
                  <a:pt x="718457" y="671804"/>
                </a:cubicBezTo>
                <a:cubicBezTo>
                  <a:pt x="855306" y="713792"/>
                  <a:pt x="1015482" y="746449"/>
                  <a:pt x="1110343" y="765110"/>
                </a:cubicBezTo>
                <a:cubicBezTo>
                  <a:pt x="1205204" y="783771"/>
                  <a:pt x="1246414" y="783771"/>
                  <a:pt x="1287624" y="78377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GB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89BF267-AC13-4EEB-84C4-7972648E5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4" y="3713164"/>
            <a:ext cx="5048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400">
                <a:latin typeface="Times" panose="02020603050405020304" pitchFamily="18" charset="0"/>
              </a:rPr>
              <a:t>∆</a:t>
            </a:r>
            <a:r>
              <a:rPr lang="en-GB" altLang="en-US" sz="2400">
                <a:latin typeface="Times" panose="02020603050405020304" pitchFamily="18" charset="0"/>
              </a:rPr>
              <a:t>t</a:t>
            </a:r>
          </a:p>
        </p:txBody>
      </p:sp>
      <p:cxnSp>
        <p:nvCxnSpPr>
          <p:cNvPr id="30" name="Straight Connector 18431">
            <a:extLst>
              <a:ext uri="{FF2B5EF4-FFF2-40B4-BE49-F238E27FC236}">
                <a16:creationId xmlns:a16="http://schemas.microsoft.com/office/drawing/2014/main" id="{0D42A4C7-2571-4425-ABAA-DBEF6910997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3838575" y="2892426"/>
            <a:ext cx="0" cy="7842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18433">
            <a:extLst>
              <a:ext uri="{FF2B5EF4-FFF2-40B4-BE49-F238E27FC236}">
                <a16:creationId xmlns:a16="http://schemas.microsoft.com/office/drawing/2014/main" id="{373E357C-C82C-4D9F-872F-2155B1D3F63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4024313" y="3676650"/>
            <a:ext cx="0" cy="7826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18437">
            <a:extLst>
              <a:ext uri="{FF2B5EF4-FFF2-40B4-BE49-F238E27FC236}">
                <a16:creationId xmlns:a16="http://schemas.microsoft.com/office/drawing/2014/main" id="{E6E05CE8-65A4-4CFE-B003-0E61A81EB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0038" y="3881439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Times" panose="02020603050405020304" pitchFamily="18" charset="0"/>
              </a:rPr>
              <a:t>d</a:t>
            </a:r>
          </a:p>
        </p:txBody>
      </p:sp>
      <p:graphicFrame>
        <p:nvGraphicFramePr>
          <p:cNvPr id="33" name="Object 3">
            <a:extLst>
              <a:ext uri="{FF2B5EF4-FFF2-40B4-BE49-F238E27FC236}">
                <a16:creationId xmlns:a16="http://schemas.microsoft.com/office/drawing/2014/main" id="{51B6BA01-E13F-4014-978F-E11B842079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0113" y="3136900"/>
          <a:ext cx="10652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28600" progId="Equation.3">
                  <p:embed/>
                </p:oleObj>
              </mc:Choice>
              <mc:Fallback>
                <p:oleObj name="Equation" r:id="rId2" imgW="685800" imgH="228600" progId="Equation.3">
                  <p:embed/>
                  <p:pic>
                    <p:nvPicPr>
                      <p:cNvPr id="33" name="Object 3">
                        <a:extLst>
                          <a:ext uri="{FF2B5EF4-FFF2-40B4-BE49-F238E27FC236}">
                            <a16:creationId xmlns:a16="http://schemas.microsoft.com/office/drawing/2014/main" id="{51B6BA01-E13F-4014-978F-E11B842079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3136900"/>
                        <a:ext cx="106521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18437">
            <a:extLst>
              <a:ext uri="{FF2B5EF4-FFF2-40B4-BE49-F238E27FC236}">
                <a16:creationId xmlns:a16="http://schemas.microsoft.com/office/drawing/2014/main" id="{3BA49498-D65D-41D6-8EE6-75A84E483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663" y="30384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Times" panose="02020603050405020304" pitchFamily="18" charset="0"/>
              </a:rPr>
              <a:t>p</a:t>
            </a:r>
          </a:p>
        </p:txBody>
      </p:sp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68EF6CBA-1BE3-4B4E-B610-F753A0525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0113" y="3771901"/>
          <a:ext cx="1358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300" imgH="241300" progId="Equation.3">
                  <p:embed/>
                </p:oleObj>
              </mc:Choice>
              <mc:Fallback>
                <p:oleObj name="Equation" r:id="rId4" imgW="876300" imgH="241300" progId="Equation.3">
                  <p:embed/>
                  <p:pic>
                    <p:nvPicPr>
                      <p:cNvPr id="35" name="Object 4">
                        <a:extLst>
                          <a:ext uri="{FF2B5EF4-FFF2-40B4-BE49-F238E27FC236}">
                            <a16:creationId xmlns:a16="http://schemas.microsoft.com/office/drawing/2014/main" id="{68EF6CBA-1BE3-4B4E-B610-F753A0525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3771901"/>
                        <a:ext cx="13589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>
            <a:extLst>
              <a:ext uri="{FF2B5EF4-FFF2-40B4-BE49-F238E27FC236}">
                <a16:creationId xmlns:a16="http://schemas.microsoft.com/office/drawing/2014/main" id="{F48999F5-838C-4A85-907C-633FF26E4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1689" y="4459289"/>
          <a:ext cx="3386137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71700" imgH="939800" progId="Equation.3">
                  <p:embed/>
                </p:oleObj>
              </mc:Choice>
              <mc:Fallback>
                <p:oleObj name="Equation" r:id="rId6" imgW="2171700" imgH="939800" progId="Equation.3">
                  <p:embed/>
                  <p:pic>
                    <p:nvPicPr>
                      <p:cNvPr id="36" name="Object 5">
                        <a:extLst>
                          <a:ext uri="{FF2B5EF4-FFF2-40B4-BE49-F238E27FC236}">
                            <a16:creationId xmlns:a16="http://schemas.microsoft.com/office/drawing/2014/main" id="{F48999F5-838C-4A85-907C-633FF26E4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9" y="4459289"/>
                        <a:ext cx="3386137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23">
            <a:extLst>
              <a:ext uri="{FF2B5EF4-FFF2-40B4-BE49-F238E27FC236}">
                <a16:creationId xmlns:a16="http://schemas.microsoft.com/office/drawing/2014/main" id="{F1BD7188-D726-46AE-915B-3888F3688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275" y="2571751"/>
            <a:ext cx="636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2400">
                <a:latin typeface="Times" panose="02020603050405020304" pitchFamily="18" charset="0"/>
              </a:rPr>
              <a:t>δω</a:t>
            </a:r>
            <a:endParaRPr lang="en-GB" altLang="en-US" sz="2400">
              <a:latin typeface="Times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65D1B-6D64-49D7-91C8-55B2452B4F10}"/>
              </a:ext>
            </a:extLst>
          </p:cNvPr>
          <p:cNvSpPr txBox="1"/>
          <p:nvPr/>
        </p:nvSpPr>
        <p:spPr>
          <a:xfrm>
            <a:off x="897775" y="1812175"/>
            <a:ext cx="654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Need to consider Probability of Release in STDP rule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</a:rPr>
              <a:t> - used the BCM rule</a:t>
            </a:r>
          </a:p>
          <a:p>
            <a:endParaRPr lang="en-GB" dirty="0"/>
          </a:p>
        </p:txBody>
      </p:sp>
      <p:graphicFrame>
        <p:nvGraphicFramePr>
          <p:cNvPr id="39" name="Object 1">
            <a:extLst>
              <a:ext uri="{FF2B5EF4-FFF2-40B4-BE49-F238E27FC236}">
                <a16:creationId xmlns:a16="http://schemas.microsoft.com/office/drawing/2014/main" id="{222670F1-D824-4D1F-8E6D-AEEEB07E6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0114" y="2235201"/>
          <a:ext cx="14636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392" imgH="444307" progId="Equation.3">
                  <p:embed/>
                </p:oleObj>
              </mc:Choice>
              <mc:Fallback>
                <p:oleObj name="Equation" r:id="rId8" imgW="939392" imgH="444307" progId="Equation.3">
                  <p:embed/>
                  <p:pic>
                    <p:nvPicPr>
                      <p:cNvPr id="39" name="Object 1">
                        <a:extLst>
                          <a:ext uri="{FF2B5EF4-FFF2-40B4-BE49-F238E27FC236}">
                            <a16:creationId xmlns:a16="http://schemas.microsoft.com/office/drawing/2014/main" id="{222670F1-D824-4D1F-8E6D-AEEEB07E64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4" y="2235201"/>
                        <a:ext cx="14636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">
            <a:extLst>
              <a:ext uri="{FF2B5EF4-FFF2-40B4-BE49-F238E27FC236}">
                <a16:creationId xmlns:a16="http://schemas.microsoft.com/office/drawing/2014/main" id="{B9ECB5A0-19BD-487F-A918-312DD676A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7351" y="2201863"/>
          <a:ext cx="21748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7000" imgH="508000" progId="Equation.3">
                  <p:embed/>
                </p:oleObj>
              </mc:Choice>
              <mc:Fallback>
                <p:oleObj name="Equation" r:id="rId10" imgW="1397000" imgH="508000" progId="Equation.3">
                  <p:embed/>
                  <p:pic>
                    <p:nvPicPr>
                      <p:cNvPr id="40" name="Object 2">
                        <a:extLst>
                          <a:ext uri="{FF2B5EF4-FFF2-40B4-BE49-F238E27FC236}">
                            <a16:creationId xmlns:a16="http://schemas.microsoft.com/office/drawing/2014/main" id="{B9ECB5A0-19BD-487F-A918-312DD676AA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7351" y="2201863"/>
                        <a:ext cx="21748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12192000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altLang="en-US" sz="1400" b="0" dirty="0"/>
              <a:t>Liu et al. 2017. Self-Repairing Learning Rule for Spiking Astrocyte-Neuron Networks. LNCS Vol 10639</a:t>
            </a:r>
          </a:p>
          <a:p>
            <a:r>
              <a:rPr lang="en-GB" altLang="en-US" sz="1400" b="0" dirty="0"/>
              <a:t>Liu et al. 2018. Exploring Self-Repair in Coupled Spiking Astrocyte Neural Network. IEE Trans NN &amp; Learn Sys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149A344-A601-4B35-9C9A-3469E4D0C790}"/>
              </a:ext>
            </a:extLst>
          </p:cNvPr>
          <p:cNvSpPr txBox="1">
            <a:spLocks/>
          </p:cNvSpPr>
          <p:nvPr/>
        </p:nvSpPr>
        <p:spPr>
          <a:xfrm>
            <a:off x="1981199" y="274639"/>
            <a:ext cx="9505105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GB" altLang="en-US" dirty="0"/>
              <a:t>Improved Self-Repair: Inclusion of Learning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7E800-E7FF-4CC9-9D6B-FA57C261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4" y="1674525"/>
            <a:ext cx="7494003" cy="77252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C64FA-8EDB-4AB2-8A68-7584504DC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37"/>
          <a:stretch/>
        </p:blipFill>
        <p:spPr>
          <a:xfrm>
            <a:off x="842700" y="1312798"/>
            <a:ext cx="5253300" cy="46492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9D39A8-FCC2-4725-8F2F-49F3FBFD1715}"/>
              </a:ext>
            </a:extLst>
          </p:cNvPr>
          <p:cNvSpPr/>
          <p:nvPr/>
        </p:nvSpPr>
        <p:spPr>
          <a:xfrm>
            <a:off x="1359310" y="3496567"/>
            <a:ext cx="5047281" cy="31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94475-21F0-4AD4-8F2A-B49E95D7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66" y="2071403"/>
            <a:ext cx="3331445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816ED-314F-4DF4-B4A7-A5CFD50F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71" y="1681451"/>
            <a:ext cx="5829994" cy="496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F1ADD-BA63-4DD1-9ACD-51EB9AA3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85" y="422074"/>
            <a:ext cx="9341052" cy="772528"/>
          </a:xfrm>
        </p:spPr>
        <p:txBody>
          <a:bodyPr>
            <a:normAutofit fontScale="90000"/>
          </a:bodyPr>
          <a:lstStyle/>
          <a:p>
            <a:r>
              <a:rPr lang="en-GB" dirty="0"/>
              <a:t>Microglia Cells: a new player in self repair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B4F9F-8C6A-42D2-BD14-A76D1F5B8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7585" y="6336097"/>
            <a:ext cx="2943225" cy="365125"/>
          </a:xfrm>
        </p:spPr>
        <p:txBody>
          <a:bodyPr/>
          <a:lstStyle/>
          <a:p>
            <a:r>
              <a:rPr lang="en-GB" dirty="0"/>
              <a:t>Microglia Brain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E23E9-70E0-4B5E-9017-EA1C858922C8}"/>
              </a:ext>
            </a:extLst>
          </p:cNvPr>
          <p:cNvSpPr txBox="1"/>
          <p:nvPr/>
        </p:nvSpPr>
        <p:spPr>
          <a:xfrm>
            <a:off x="144087" y="1346662"/>
            <a:ext cx="10834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dvPSA5BC"/>
              </a:rPr>
              <a:t>Originally hypothesized to function solely as immunologic responders within the central nervous system (CNS).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AdvPSA5BC"/>
              </a:rPr>
              <a:t>E</a:t>
            </a:r>
            <a:r>
              <a:rPr lang="en-GB" sz="1800" b="0" i="0" u="none" strike="noStrike" baseline="0" dirty="0">
                <a:latin typeface="AdvPSA5BC"/>
              </a:rPr>
              <a:t>merging evidence has revealed that microglia have more complex roles in normal brain development and in the context of disease</a:t>
            </a:r>
            <a:endParaRPr lang="en-GB" dirty="0"/>
          </a:p>
        </p:txBody>
      </p:sp>
      <p:pic>
        <p:nvPicPr>
          <p:cNvPr id="7" name="Microglia">
            <a:hlinkClick r:id="" action="ppaction://media"/>
            <a:extLst>
              <a:ext uri="{FF2B5EF4-FFF2-40B4-BE49-F238E27FC236}">
                <a16:creationId xmlns:a16="http://schemas.microsoft.com/office/drawing/2014/main" id="{DB4E3553-2862-45E8-BA0E-31C9BFEE93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4329" y="2184276"/>
            <a:ext cx="3964148" cy="39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81D6CF-D45C-4AB3-9EB9-20DD096E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3" y="1542107"/>
            <a:ext cx="5601460" cy="414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F1ADD-BA63-4DD1-9ACD-51EB9AA3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585" y="422074"/>
            <a:ext cx="9341052" cy="772528"/>
          </a:xfrm>
        </p:spPr>
        <p:txBody>
          <a:bodyPr>
            <a:normAutofit fontScale="90000"/>
          </a:bodyPr>
          <a:lstStyle/>
          <a:p>
            <a:r>
              <a:rPr lang="en-GB" dirty="0"/>
              <a:t>Microglia Cells: a new player in self repair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B4F9F-8C6A-42D2-BD14-A76D1F5B81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2210" y="5595601"/>
            <a:ext cx="4269070" cy="365125"/>
          </a:xfrm>
        </p:spPr>
        <p:txBody>
          <a:bodyPr>
            <a:noAutofit/>
          </a:bodyPr>
          <a:lstStyle/>
          <a:p>
            <a:r>
              <a:rPr lang="en-GB" dirty="0">
                <a:effectLst/>
                <a:ea typeface="Calibri" panose="020F0502020204030204" pitchFamily="34" charset="0"/>
              </a:rPr>
              <a:t>P2X-mediated Ca</a:t>
            </a:r>
            <a:r>
              <a:rPr lang="en-GB" baseline="30000" dirty="0">
                <a:effectLst/>
                <a:ea typeface="Calibri" panose="020F0502020204030204" pitchFamily="34" charset="0"/>
              </a:rPr>
              <a:t>2+</a:t>
            </a:r>
            <a:r>
              <a:rPr lang="en-GB" dirty="0">
                <a:effectLst/>
                <a:ea typeface="Calibri" panose="020F0502020204030204" pitchFamily="34" charset="0"/>
              </a:rPr>
              <a:t> signalling network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F944-FC3D-43C2-BCB2-A757E42E85F9}"/>
              </a:ext>
            </a:extLst>
          </p:cNvPr>
          <p:cNvSpPr txBox="1"/>
          <p:nvPr/>
        </p:nvSpPr>
        <p:spPr>
          <a:xfrm>
            <a:off x="3047533" y="3245736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39E568-0925-4E91-9160-4836B2C77E82}"/>
                  </a:ext>
                </a:extLst>
              </p:cNvPr>
              <p:cNvSpPr txBox="1"/>
              <p:nvPr/>
            </p:nvSpPr>
            <p:spPr>
              <a:xfrm>
                <a:off x="5918356" y="1490646"/>
                <a:ext cx="6273644" cy="3201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effectLst/>
                            </a:rPr>
                          </m:ctrlPr>
                        </m:fPr>
                        <m:num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>
                                  <a:effectLst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GB" sz="1400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Na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400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m:rPr>
                                      <m:nor/>
                                    </m:rPr>
                                    <a:rPr lang="en-GB" sz="1400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1400" b="1" i="1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GB" sz="1400" i="1">
                              <a:effectLst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1400" i="1">
                                  <a:effectLst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𝑰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400" i="1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𝒉𝑷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𝑿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𝟕</m:t>
                                      </m:r>
                                    </m:e>
                                    <m:sub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𝑵𝒂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400" i="1">
                                  <a:effectLst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𝑰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1400" i="1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𝒉𝑷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𝑿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𝟒</m:t>
                                      </m:r>
                                    </m:e>
                                    <m:sub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𝑵𝒂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𝑵𝒂𝑵𝑪𝑿</m:t>
                              </m:r>
                            </m:sub>
                          </m:s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𝑵𝒂𝑳𝒆𝒂𝒌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𝒁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GB" sz="1400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Na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GB" sz="1400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×</m:t>
                          </m:r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𝑭</m:t>
                          </m:r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  <m:r>
                        <a:rPr lang="en-GB" sz="1400" b="1" i="1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GB" sz="1400" i="1">
                              <a:effectLst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GB" sz="1400" dirty="0"/>
              </a:p>
              <a:p>
                <a:pPr algn="ctr"/>
                <a:endParaRPr lang="en-GB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effectLst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𝒉𝑷</m:t>
                              </m:r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𝑿𝒁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𝑵𝒂</m:t>
                              </m:r>
                            </m:sub>
                          </m:sSub>
                        </m:sub>
                      </m:sSub>
                      <m:r>
                        <a:rPr lang="en-GB" sz="1400" b="1" i="1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effectLst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𝒈</m:t>
                          </m:r>
                        </m:e>
                        <m:sub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𝒉𝑷</m:t>
                              </m:r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𝑿𝒁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𝑵𝒂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GB" sz="1400" i="1">
                              <a:effectLst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𝑶</m:t>
                          </m:r>
                        </m:e>
                        <m: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𝒁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effectLst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b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𝑵𝒂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i="1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GB" sz="1400" i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effectLst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𝑵𝒂𝑵𝑪𝑿</m:t>
                          </m:r>
                        </m:sub>
                      </m:sSub>
                      <m:r>
                        <a:rPr lang="en-GB" sz="1400" b="1" i="1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effectLst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400" i="1">
                                  <a:effectLst/>
                                </a:rPr>
                              </m:ctrlPr>
                            </m:acc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𝑵𝑪𝑿</m:t>
                          </m:r>
                        </m:sub>
                      </m:sSub>
                      <m:sSup>
                        <m:sSupPr>
                          <m:ctrlPr>
                            <a:rPr lang="en-GB" sz="1400" i="1">
                              <a:effectLst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>
                                  <a:effectLst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400" i="1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effectLst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b="1" i="1">
                                              <a:effectLst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𝑵𝒂</m:t>
                                          </m:r>
                                        </m:e>
                                        <m:sub>
                                          <m:r>
                                            <a:rPr lang="en-GB" sz="1400" b="1" i="1">
                                              <a:effectLst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a:rPr lang="en-GB" sz="1400" b="1" i="1">
                                              <a:effectLst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1400" i="1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effectLst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b="1" i="1">
                                              <a:effectLst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𝑵𝒂</m:t>
                                          </m:r>
                                        </m:e>
                                        <m:sub>
                                          <m:r>
                                            <a:rPr lang="en-GB" sz="1400" b="1" i="1">
                                              <a:effectLst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𝒙</m:t>
                                          </m:r>
                                        </m:sub>
                                        <m:sup>
                                          <m:r>
                                            <a:rPr lang="en-GB" sz="1400" b="1" i="1">
                                              <a:effectLst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en-GB" sz="1400" i="1">
                              <a:effectLst/>
                            </a:rPr>
                          </m:ctrlPr>
                        </m:sSup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GB" sz="1400" i="1">
                                  <a:effectLst/>
                                </a:rPr>
                              </m:ctrlPr>
                            </m:fPr>
                            <m:num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𝜸</m:t>
                              </m:r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𝑭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𝑹𝑻</m:t>
                              </m:r>
                            </m:den>
                          </m:f>
                        </m:sup>
                      </m:sSup>
                      <m:r>
                        <a:rPr lang="en-GB" sz="1400" b="1" i="1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GB" sz="1400" i="1">
                              <a:effectLst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>
                                  <a:effectLst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𝑪𝒂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>
                                  <a:effectLst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𝑪𝒂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sSup>
                        <m:sSupPr>
                          <m:ctrlPr>
                            <a:rPr lang="en-GB" sz="1400" i="1">
                              <a:effectLst/>
                            </a:rPr>
                          </m:ctrlPr>
                        </m:sSup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ctrlPr>
                                <a:rPr lang="en-GB" sz="1400" i="1">
                                  <a:effectLst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𝜸</m:t>
                                  </m:r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𝑭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𝑹𝑻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  <a:p>
                <a:pPr algn="ctr"/>
                <a:endParaRPr lang="en-GB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effectLst/>
                            </a:rPr>
                          </m:ctrlPr>
                        </m:sSubPr>
                        <m:e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𝑷𝑴𝑪𝑨</m:t>
                          </m:r>
                        </m:sub>
                      </m:sSub>
                      <m:r>
                        <a:rPr lang="en-GB" sz="1400" b="1" i="1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effectLst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1400" i="1">
                                  <a:effectLst/>
                                </a:rPr>
                              </m:ctrlPr>
                            </m:accPr>
                            <m:e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𝑷𝑴𝑪𝑨</m:t>
                          </m:r>
                        </m:sub>
                      </m:sSub>
                      <m:f>
                        <m:fPr>
                          <m:ctrlPr>
                            <a:rPr lang="en-GB" sz="1400" i="1">
                              <a:effectLst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400" i="1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𝑪𝒂</m:t>
                                      </m:r>
                                    </m:e>
                                    <m:sub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400" i="1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𝑪𝒂</m:t>
                                      </m:r>
                                    </m:e>
                                    <m:sub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𝟐</m:t>
                                      </m:r>
                                      <m:r>
                                        <a:rPr lang="en-GB" sz="1400" b="1" i="1">
                                          <a:effectLst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GB" sz="1400" b="1" i="1">
                              <a:effectLst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400" i="1">
                                  <a:effectLst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400" i="1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effectLst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𝑷𝑴𝑪𝑨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400" b="1" i="1">
                                  <a:effectLst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×[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𝒕𝒐𝒕</m:t>
                              </m:r>
                            </m:e>
                            <m:sub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𝒉𝑷</m:t>
                              </m:r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𝑿</m:t>
                              </m:r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𝟕</m:t>
                              </m:r>
                            </m:sub>
                          </m:sSub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GB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𝒕𝒐𝒕</m:t>
                              </m:r>
                            </m:e>
                            <m:sub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𝒉𝑷</m:t>
                              </m:r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𝑿</m:t>
                              </m:r>
                              <m:r>
                                <a:rPr lang="en-GB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𝟒</m:t>
                              </m:r>
                            </m:sub>
                          </m:sSub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+(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𝑵𝒂𝑵𝑪𝑿</m:t>
                          </m:r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𝑪𝒂𝑵𝑪𝑿</m:t>
                          </m:r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𝑷𝑴𝑪𝑨</m:t>
                          </m:r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𝑵𝒂𝑳𝒆𝒂𝒌</m:t>
                          </m:r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𝑱</m:t>
                          </m:r>
                        </m:e>
                        <m:sub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𝑪𝒂𝑳𝒆𝒂𝒌</m:t>
                          </m:r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)×</m:t>
                      </m:r>
                      <m:sSub>
                        <m:sSubPr>
                          <m:ctrlPr>
                            <a:rPr lang="en-GB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𝑺</m:t>
                          </m:r>
                        </m:e>
                        <m:sub>
                          <m:r>
                            <a:rPr lang="en-GB" sz="1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b>
                      </m:sSub>
                      <m:r>
                        <a:rPr lang="en-GB" sz="1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]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39E568-0925-4E91-9160-4836B2C7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56" y="1490646"/>
                <a:ext cx="6273644" cy="32010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F381C5-76DB-42AF-AE55-32CEE5D0B905}"/>
              </a:ext>
            </a:extLst>
          </p:cNvPr>
          <p:cNvSpPr txBox="1"/>
          <p:nvPr/>
        </p:nvSpPr>
        <p:spPr>
          <a:xfrm>
            <a:off x="566591" y="5960726"/>
            <a:ext cx="107203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Poshtkoi</a:t>
            </a:r>
            <a:r>
              <a:rPr lang="en-GB" sz="14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A., Wade J.J., McDaid L., Liu J., Dallas M., Bithell A. (2021) Mathematical Modelling of Human P2X-Mediated Plasma Membrane Electrophysiology and Calcium Dynamics in Microglia. PLoS Computational Biology. Accepted and In Press.</a:t>
            </a:r>
            <a:endParaRPr lang="en-GB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20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AE6F-C3BF-4756-91E3-E17BB445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5400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66E3-BE38-480E-82EF-86F94943E4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076" y="3309792"/>
            <a:ext cx="3337307" cy="486314"/>
          </a:xfrm>
        </p:spPr>
        <p:txBody>
          <a:bodyPr>
            <a:normAutofit fontScale="92500" lnSpcReduction="20000"/>
          </a:bodyPr>
          <a:lstStyle/>
          <a:p>
            <a:r>
              <a:rPr lang="en-GB" sz="3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015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-waste: The Gobal Cost of Discarded Electronics - The Atlantic">
            <a:extLst>
              <a:ext uri="{FF2B5EF4-FFF2-40B4-BE49-F238E27FC236}">
                <a16:creationId xmlns:a16="http://schemas.microsoft.com/office/drawing/2014/main" id="{A83A24B3-3F07-4E13-A470-5D742F7E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95" y="372772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41" y="442568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Self-Repair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15B39-88E4-42FB-9C38-CA7F63D2F673}"/>
              </a:ext>
            </a:extLst>
          </p:cNvPr>
          <p:cNvSpPr txBox="1"/>
          <p:nvPr/>
        </p:nvSpPr>
        <p:spPr>
          <a:xfrm>
            <a:off x="851995" y="5561925"/>
            <a:ext cx="285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Faulty Hardware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B3801AB-A8C0-4C83-B0FB-D23763D10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420093"/>
              </p:ext>
            </p:extLst>
          </p:nvPr>
        </p:nvGraphicFramePr>
        <p:xfrm>
          <a:off x="658145" y="1990968"/>
          <a:ext cx="4738164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EFB6241-7960-497B-96E5-9F534EF14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786967"/>
              </p:ext>
            </p:extLst>
          </p:nvPr>
        </p:nvGraphicFramePr>
        <p:xfrm>
          <a:off x="8770133" y="1409888"/>
          <a:ext cx="2971101" cy="1275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F5FDD91-3E25-41B6-8B77-5246FF22A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514934"/>
              </p:ext>
            </p:extLst>
          </p:nvPr>
        </p:nvGraphicFramePr>
        <p:xfrm>
          <a:off x="3611690" y="5337449"/>
          <a:ext cx="2915234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2056" name="Picture 8" descr="Get Rid of Broken Electronics The Earth-Friendlier Way | Peril &amp; Promise |  PBS">
            <a:extLst>
              <a:ext uri="{FF2B5EF4-FFF2-40B4-BE49-F238E27FC236}">
                <a16:creationId xmlns:a16="http://schemas.microsoft.com/office/drawing/2014/main" id="{E89EDDD7-9678-4B60-B668-A0429386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899" y="5274701"/>
            <a:ext cx="28575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puter Repair Top Tips - Which?">
            <a:extLst>
              <a:ext uri="{FF2B5EF4-FFF2-40B4-BE49-F238E27FC236}">
                <a16:creationId xmlns:a16="http://schemas.microsoft.com/office/drawing/2014/main" id="{4FC25629-30B0-43F2-AFC4-99524DC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44" y="2741248"/>
            <a:ext cx="30289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AFBA028-70BB-49E6-B7C9-B6C71F3BAB95}"/>
              </a:ext>
            </a:extLst>
          </p:cNvPr>
          <p:cNvGrpSpPr/>
          <p:nvPr/>
        </p:nvGrpSpPr>
        <p:grpSpPr>
          <a:xfrm rot="20830248">
            <a:off x="3710752" y="5181103"/>
            <a:ext cx="2059372" cy="1123799"/>
            <a:chOff x="510080" y="-164146"/>
            <a:chExt cx="1510868" cy="858602"/>
          </a:xfrm>
          <a:scene3d>
            <a:camera prst="orthographicFront"/>
            <a:lightRig rig="threePt" dir="t"/>
          </a:scene3d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F54E2007-9F38-4E1F-8DFB-C2A42E50D364}"/>
                </a:ext>
              </a:extLst>
            </p:cNvPr>
            <p:cNvSpPr/>
            <p:nvPr/>
          </p:nvSpPr>
          <p:spPr>
            <a:xfrm rot="18113318">
              <a:off x="836213" y="-490279"/>
              <a:ext cx="858602" cy="1510868"/>
            </a:xfrm>
            <a:prstGeom prst="downArrow">
              <a:avLst>
                <a:gd name="adj1" fmla="val 50000"/>
                <a:gd name="adj2" fmla="val 35000"/>
              </a:avLst>
            </a:prstGeom>
            <a:sp3d>
              <a:bevelT w="165100" prst="coolSlant"/>
              <a:bevelB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Down 4">
              <a:extLst>
                <a:ext uri="{FF2B5EF4-FFF2-40B4-BE49-F238E27FC236}">
                  <a16:creationId xmlns:a16="http://schemas.microsoft.com/office/drawing/2014/main" id="{E404647D-F324-4241-98D8-7CE81B3253B7}"/>
                </a:ext>
              </a:extLst>
            </p:cNvPr>
            <p:cNvSpPr txBox="1"/>
            <p:nvPr/>
          </p:nvSpPr>
          <p:spPr>
            <a:xfrm rot="18113318">
              <a:off x="987075" y="-454840"/>
              <a:ext cx="429301" cy="136061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341376" tIns="341376" rIns="341376" bIns="341376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200" kern="1200" dirty="0"/>
                <a:t>Waste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04888D-CF9F-41CA-910A-4C3B03787DE0}"/>
              </a:ext>
            </a:extLst>
          </p:cNvPr>
          <p:cNvGrpSpPr/>
          <p:nvPr/>
        </p:nvGrpSpPr>
        <p:grpSpPr>
          <a:xfrm rot="18702954">
            <a:off x="3620810" y="3399508"/>
            <a:ext cx="2700956" cy="1155476"/>
            <a:chOff x="387638" y="-188348"/>
            <a:chExt cx="1633310" cy="882804"/>
          </a:xfrm>
          <a:scene3d>
            <a:camera prst="orthographicFront"/>
            <a:lightRig rig="threePt" dir="t"/>
          </a:scene3d>
        </p:grpSpPr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157245E-7A4F-421E-8E51-F6ECD258734C}"/>
                </a:ext>
              </a:extLst>
            </p:cNvPr>
            <p:cNvSpPr/>
            <p:nvPr/>
          </p:nvSpPr>
          <p:spPr>
            <a:xfrm rot="18113318">
              <a:off x="836213" y="-490279"/>
              <a:ext cx="858602" cy="1510868"/>
            </a:xfrm>
            <a:prstGeom prst="downArrow">
              <a:avLst>
                <a:gd name="adj1" fmla="val 50000"/>
                <a:gd name="adj2" fmla="val 35000"/>
              </a:avLst>
            </a:prstGeom>
            <a:sp3d>
              <a:bevelT w="165100" prst="coolSlant"/>
              <a:bevelB w="165100" prst="coolSlant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Down 4">
              <a:extLst>
                <a:ext uri="{FF2B5EF4-FFF2-40B4-BE49-F238E27FC236}">
                  <a16:creationId xmlns:a16="http://schemas.microsoft.com/office/drawing/2014/main" id="{38ABBE51-A6BA-4175-91B9-A2E6520300A0}"/>
                </a:ext>
              </a:extLst>
            </p:cNvPr>
            <p:cNvSpPr txBox="1"/>
            <p:nvPr/>
          </p:nvSpPr>
          <p:spPr>
            <a:xfrm rot="18113318">
              <a:off x="863151" y="-663861"/>
              <a:ext cx="590807" cy="15418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vert" wrap="square" lIns="341376" tIns="341376" rIns="341376" bIns="341376" numCol="1" spcCol="1270" anchor="ctr" anchorCtr="0">
              <a:noAutofit/>
            </a:bodyPr>
            <a:lstStyle/>
            <a:p>
              <a:pPr marL="0" lvl="0" indent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Repair/ Replace</a:t>
              </a:r>
              <a:r>
                <a:rPr lang="en-GB" sz="3200" kern="1200" dirty="0"/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685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153">
        <p159:morph option="byObject"/>
      </p:transition>
    </mc:Choice>
    <mc:Fallback xmlns="">
      <p:transition spd="slow" advTm="4015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41" y="442568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Challenges and Approaches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F5FDD91-3E25-41B6-8B77-5246FF22A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481205"/>
              </p:ext>
            </p:extLst>
          </p:nvPr>
        </p:nvGraphicFramePr>
        <p:xfrm>
          <a:off x="7022799" y="5841946"/>
          <a:ext cx="2915234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3DA79A-3953-48F8-ACEF-72E23300D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154140"/>
              </p:ext>
            </p:extLst>
          </p:nvPr>
        </p:nvGraphicFramePr>
        <p:xfrm>
          <a:off x="6487637" y="3149543"/>
          <a:ext cx="5006928" cy="212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8B9FA0A-8B87-4AC6-9DD0-88AF3A1586BD}"/>
              </a:ext>
            </a:extLst>
          </p:cNvPr>
          <p:cNvSpPr/>
          <p:nvPr/>
        </p:nvSpPr>
        <p:spPr>
          <a:xfrm>
            <a:off x="6472425" y="5163167"/>
            <a:ext cx="531220" cy="531220"/>
          </a:xfrm>
          <a:prstGeom prst="roundRect">
            <a:avLst>
              <a:gd name="adj" fmla="val 1667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43CA3A-45BE-4795-87AA-108F7E48DE8B}"/>
              </a:ext>
            </a:extLst>
          </p:cNvPr>
          <p:cNvGrpSpPr/>
          <p:nvPr/>
        </p:nvGrpSpPr>
        <p:grpSpPr>
          <a:xfrm>
            <a:off x="7035518" y="5163167"/>
            <a:ext cx="4443834" cy="531220"/>
            <a:chOff x="563093" y="812767"/>
            <a:chExt cx="4443834" cy="531220"/>
          </a:xfrm>
          <a:solidFill>
            <a:schemeClr val="accent4">
              <a:lumMod val="75000"/>
            </a:schemeClr>
          </a:solidFill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3D9AEC9-82FC-4D62-A6F9-626C85DC2EF2}"/>
                </a:ext>
              </a:extLst>
            </p:cNvPr>
            <p:cNvSpPr/>
            <p:nvPr/>
          </p:nvSpPr>
          <p:spPr>
            <a:xfrm>
              <a:off x="563093" y="812767"/>
              <a:ext cx="4443834" cy="531220"/>
            </a:xfrm>
            <a:prstGeom prst="roundRect">
              <a:avLst>
                <a:gd name="adj" fmla="val 166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: Rounded Corners 5">
              <a:extLst>
                <a:ext uri="{FF2B5EF4-FFF2-40B4-BE49-F238E27FC236}">
                  <a16:creationId xmlns:a16="http://schemas.microsoft.com/office/drawing/2014/main" id="{E693F956-B394-478D-BDE4-1D7F9461E984}"/>
                </a:ext>
              </a:extLst>
            </p:cNvPr>
            <p:cNvSpPr txBox="1"/>
            <p:nvPr/>
          </p:nvSpPr>
          <p:spPr>
            <a:xfrm>
              <a:off x="589030" y="838704"/>
              <a:ext cx="4391960" cy="4793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Area Overhead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71B655C-47ED-4397-B540-519BB223BF36}"/>
              </a:ext>
            </a:extLst>
          </p:cNvPr>
          <p:cNvSpPr/>
          <p:nvPr/>
        </p:nvSpPr>
        <p:spPr>
          <a:xfrm>
            <a:off x="6472425" y="5758134"/>
            <a:ext cx="531220" cy="531220"/>
          </a:xfrm>
          <a:prstGeom prst="roundRect">
            <a:avLst>
              <a:gd name="adj" fmla="val 1667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AD5367-EC60-463F-A361-8581F5DBE982}"/>
              </a:ext>
            </a:extLst>
          </p:cNvPr>
          <p:cNvGrpSpPr/>
          <p:nvPr/>
        </p:nvGrpSpPr>
        <p:grpSpPr>
          <a:xfrm>
            <a:off x="7035518" y="5758134"/>
            <a:ext cx="4443834" cy="531220"/>
            <a:chOff x="563093" y="1407734"/>
            <a:chExt cx="4443834" cy="531220"/>
          </a:xfrm>
          <a:solidFill>
            <a:schemeClr val="accent6">
              <a:lumMod val="75000"/>
            </a:schemeClr>
          </a:solidFill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8EA946D-6F7C-49C3-8B58-60737283CCC3}"/>
                </a:ext>
              </a:extLst>
            </p:cNvPr>
            <p:cNvSpPr/>
            <p:nvPr/>
          </p:nvSpPr>
          <p:spPr>
            <a:xfrm>
              <a:off x="563093" y="1407734"/>
              <a:ext cx="4443834" cy="531220"/>
            </a:xfrm>
            <a:prstGeom prst="roundRect">
              <a:avLst>
                <a:gd name="adj" fmla="val 166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8">
              <a:extLst>
                <a:ext uri="{FF2B5EF4-FFF2-40B4-BE49-F238E27FC236}">
                  <a16:creationId xmlns:a16="http://schemas.microsoft.com/office/drawing/2014/main" id="{6FDCCDDF-CDA0-4D4F-A0C4-7E7F3755110E}"/>
                </a:ext>
              </a:extLst>
            </p:cNvPr>
            <p:cNvSpPr txBox="1"/>
            <p:nvPr/>
          </p:nvSpPr>
          <p:spPr>
            <a:xfrm>
              <a:off x="589030" y="1433671"/>
              <a:ext cx="4391960" cy="47934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dirty="0"/>
                <a:t>Mapping</a:t>
              </a:r>
              <a:endParaRPr lang="en-GB" sz="1700" kern="1200" dirty="0"/>
            </a:p>
          </p:txBody>
        </p:sp>
      </p:grp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87634646-4811-41EA-AB2A-E43F9E4E7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330467"/>
              </p:ext>
            </p:extLst>
          </p:nvPr>
        </p:nvGraphicFramePr>
        <p:xfrm>
          <a:off x="1331696" y="4697820"/>
          <a:ext cx="2915234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4098" name="Picture 2" descr="Redundancy in Fault Tolerance - VLSIFacts">
            <a:extLst>
              <a:ext uri="{FF2B5EF4-FFF2-40B4-BE49-F238E27FC236}">
                <a16:creationId xmlns:a16="http://schemas.microsoft.com/office/drawing/2014/main" id="{AE877DD1-7296-4434-80BC-25A1336C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6" y="1934538"/>
            <a:ext cx="5186088" cy="25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732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153">
        <p159:morph option="byObject"/>
      </p:transition>
    </mc:Choice>
    <mc:Fallback xmlns="">
      <p:transition spd="slow" advTm="4015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Biological Self-Repair </a:t>
            </a:r>
            <a:r>
              <a:rPr lang="en-US" dirty="0" err="1"/>
              <a:t>Inspitation</a:t>
            </a:r>
            <a:endParaRPr lang="en-US" dirty="0"/>
          </a:p>
        </p:txBody>
      </p:sp>
      <p:pic>
        <p:nvPicPr>
          <p:cNvPr id="1028" name="Picture 4" descr="Details of brain damage in COVID-19 patients | Medical Laboratory Observer">
            <a:extLst>
              <a:ext uri="{FF2B5EF4-FFF2-40B4-BE49-F238E27FC236}">
                <a16:creationId xmlns:a16="http://schemas.microsoft.com/office/drawing/2014/main" id="{0F6FF653-F751-4FD2-A4A9-32E49C7F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54" y="3243336"/>
            <a:ext cx="3887467" cy="235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roplasticity: How to Rewire Your Brain For Peak Performance">
            <a:extLst>
              <a:ext uri="{FF2B5EF4-FFF2-40B4-BE49-F238E27FC236}">
                <a16:creationId xmlns:a16="http://schemas.microsoft.com/office/drawing/2014/main" id="{D31169F2-81B3-43D7-A931-07D0E22A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61" y="4001641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315B39-88E4-42FB-9C38-CA7F63D2F673}"/>
              </a:ext>
            </a:extLst>
          </p:cNvPr>
          <p:cNvSpPr txBox="1"/>
          <p:nvPr/>
        </p:nvSpPr>
        <p:spPr>
          <a:xfrm>
            <a:off x="1207188" y="5654909"/>
            <a:ext cx="35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Brain Injury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B3801AB-A8C0-4C83-B0FB-D23763D10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27709"/>
              </p:ext>
            </p:extLst>
          </p:nvPr>
        </p:nvGraphicFramePr>
        <p:xfrm>
          <a:off x="658145" y="1990968"/>
          <a:ext cx="4738164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134C896-A1A7-4225-A8C6-43A2308B484F}"/>
              </a:ext>
            </a:extLst>
          </p:cNvPr>
          <p:cNvSpPr txBox="1"/>
          <p:nvPr/>
        </p:nvSpPr>
        <p:spPr>
          <a:xfrm>
            <a:off x="6706361" y="5643435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Brain Repair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EFB6241-7960-497B-96E5-9F534EF14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393104"/>
              </p:ext>
            </p:extLst>
          </p:nvPr>
        </p:nvGraphicFramePr>
        <p:xfrm>
          <a:off x="6905826" y="1916720"/>
          <a:ext cx="4738164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F5FDD91-3E25-41B6-8B77-5246FF22A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497815"/>
              </p:ext>
            </p:extLst>
          </p:nvPr>
        </p:nvGraphicFramePr>
        <p:xfrm>
          <a:off x="4860284" y="3956019"/>
          <a:ext cx="2225209" cy="151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82381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153">
        <p159:morph option="byObject"/>
      </p:transition>
    </mc:Choice>
    <mc:Fallback xmlns="">
      <p:transition spd="slow" advTm="4015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You Can't Heal Trauma or Rewire your Brain - Dr. Amy Johnson">
            <a:extLst>
              <a:ext uri="{FF2B5EF4-FFF2-40B4-BE49-F238E27FC236}">
                <a16:creationId xmlns:a16="http://schemas.microsoft.com/office/drawing/2014/main" id="{EE7FDA74-E285-4FA9-8799-FFC2B9F2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06" y="4852307"/>
            <a:ext cx="25812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Autonomous Self-Repair (Astrocytes and Neurons)</a:t>
            </a:r>
          </a:p>
        </p:txBody>
      </p:sp>
      <p:pic>
        <p:nvPicPr>
          <p:cNvPr id="64" name="Picture 63" descr="A picture containing fruit&#10;&#10;Description automatically generated">
            <a:extLst>
              <a:ext uri="{FF2B5EF4-FFF2-40B4-BE49-F238E27FC236}">
                <a16:creationId xmlns:a16="http://schemas.microsoft.com/office/drawing/2014/main" id="{CFDDD286-D72B-4FB6-A2CA-CD6E32A89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64" y="1835774"/>
            <a:ext cx="6021194" cy="4806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A3B97-80F2-4550-88EF-F9DDFC01B8D9}"/>
              </a:ext>
            </a:extLst>
          </p:cNvPr>
          <p:cNvSpPr txBox="1"/>
          <p:nvPr/>
        </p:nvSpPr>
        <p:spPr>
          <a:xfrm>
            <a:off x="736847" y="1957218"/>
            <a:ext cx="4231597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Neurons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Astrocytes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Interactions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Tripartite synapse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597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8036">
        <p159:morph option="byObject"/>
      </p:transition>
    </mc:Choice>
    <mc:Fallback xmlns="">
      <p:transition spd="slow" advTm="58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80B9-F3D1-4DDD-BAA3-9CD4DEAD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443" y="688054"/>
            <a:ext cx="7494003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Autonomous Self-Repair (Tripartite Synapse)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4187239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GB" altLang="en-US" sz="1600" dirty="0"/>
              <a:t>Endocannabinoid Mediated Self Repair</a:t>
            </a:r>
            <a:br>
              <a:rPr lang="en-GB" altLang="en-US" sz="1600" dirty="0"/>
            </a:br>
            <a:r>
              <a:rPr lang="en-GB" altLang="en-US" sz="1600" dirty="0"/>
              <a:t>Single Synapse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F4B8FC77-1230-4781-8ADF-0BC622BDB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1959" y="2200607"/>
            <a:ext cx="6962775" cy="457358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43B4F50-9FB3-4F26-A18B-D5A216C3AE40}"/>
              </a:ext>
            </a:extLst>
          </p:cNvPr>
          <p:cNvSpPr txBox="1">
            <a:spLocks/>
          </p:cNvSpPr>
          <p:nvPr/>
        </p:nvSpPr>
        <p:spPr>
          <a:xfrm>
            <a:off x="1731784" y="3642058"/>
            <a:ext cx="2181225" cy="995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1800"/>
              <a:t>Indirect Pathway</a:t>
            </a:r>
          </a:p>
          <a:p>
            <a:pPr algn="ctr"/>
            <a:r>
              <a:rPr lang="en-US" altLang="en-US" sz="1800"/>
              <a:t>e-SP: Increase PR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E11675D-A714-468A-AAF1-A7B9499AF8E9}"/>
              </a:ext>
            </a:extLst>
          </p:cNvPr>
          <p:cNvSpPr txBox="1">
            <a:spLocks/>
          </p:cNvSpPr>
          <p:nvPr/>
        </p:nvSpPr>
        <p:spPr bwMode="auto">
          <a:xfrm>
            <a:off x="6433959" y="1524333"/>
            <a:ext cx="244792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1800">
                <a:latin typeface="Arial" panose="020B0604020202020204" pitchFamily="34" charset="0"/>
              </a:rPr>
              <a:t>Direct Pathway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1800">
                <a:latin typeface="Arial" panose="020B0604020202020204" pitchFamily="34" charset="0"/>
              </a:rPr>
              <a:t>DSE: Decrease PR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F3B72A-6761-4E41-B598-88F990E8EBA4}"/>
              </a:ext>
            </a:extLst>
          </p:cNvPr>
          <p:cNvCxnSpPr/>
          <p:nvPr/>
        </p:nvCxnSpPr>
        <p:spPr>
          <a:xfrm flipH="1">
            <a:off x="5705296" y="1721182"/>
            <a:ext cx="1054100" cy="6032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979664-5194-4612-9B9C-1E7359B3BE86}"/>
              </a:ext>
            </a:extLst>
          </p:cNvPr>
          <p:cNvCxnSpPr/>
          <p:nvPr/>
        </p:nvCxnSpPr>
        <p:spPr>
          <a:xfrm>
            <a:off x="4387671" y="5269246"/>
            <a:ext cx="1116012" cy="263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9">
            <a:extLst>
              <a:ext uri="{FF2B5EF4-FFF2-40B4-BE49-F238E27FC236}">
                <a16:creationId xmlns:a16="http://schemas.microsoft.com/office/drawing/2014/main" id="{021CAA72-DF19-45F7-8F0A-2246F0641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639553"/>
              </p:ext>
            </p:extLst>
          </p:nvPr>
        </p:nvGraphicFramePr>
        <p:xfrm>
          <a:off x="1876247" y="4735845"/>
          <a:ext cx="289242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54200" imgH="368300" progId="Equation.3">
                  <p:embed/>
                </p:oleObj>
              </mc:Choice>
              <mc:Fallback>
                <p:oleObj name="Equation" r:id="rId3" imgW="1854200" imgH="368300" progId="Equation.3">
                  <p:embed/>
                  <p:pic>
                    <p:nvPicPr>
                      <p:cNvPr id="23" name="Object 9">
                        <a:extLst>
                          <a:ext uri="{FF2B5EF4-FFF2-40B4-BE49-F238E27FC236}">
                            <a16:creationId xmlns:a16="http://schemas.microsoft.com/office/drawing/2014/main" id="{021CAA72-DF19-45F7-8F0A-2246F06413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247" y="4735845"/>
                        <a:ext cx="2892425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>
            <a:extLst>
              <a:ext uri="{FF2B5EF4-FFF2-40B4-BE49-F238E27FC236}">
                <a16:creationId xmlns:a16="http://schemas.microsoft.com/office/drawing/2014/main" id="{3E41DF86-25C2-44E9-9F7A-9012ED160F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079758"/>
              </p:ext>
            </p:extLst>
          </p:nvPr>
        </p:nvGraphicFramePr>
        <p:xfrm>
          <a:off x="7657921" y="5040646"/>
          <a:ext cx="208121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31366" imgH="406224" progId="Equation.3">
                  <p:embed/>
                </p:oleObj>
              </mc:Choice>
              <mc:Fallback>
                <p:oleObj name="Equation" r:id="rId5" imgW="1231366" imgH="406224" progId="Equation.3">
                  <p:embed/>
                  <p:pic>
                    <p:nvPicPr>
                      <p:cNvPr id="24" name="Object 12">
                        <a:extLst>
                          <a:ext uri="{FF2B5EF4-FFF2-40B4-BE49-F238E27FC236}">
                            <a16:creationId xmlns:a16="http://schemas.microsoft.com/office/drawing/2014/main" id="{3E41DF86-25C2-44E9-9F7A-9012ED160F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7921" y="5040646"/>
                        <a:ext cx="208121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C24D9-EC74-48BA-AFED-F0CC79BFD5CD}"/>
              </a:ext>
            </a:extLst>
          </p:cNvPr>
          <p:cNvCxnSpPr/>
          <p:nvPr/>
        </p:nvCxnSpPr>
        <p:spPr>
          <a:xfrm flipH="1" flipV="1">
            <a:off x="7007047" y="5099383"/>
            <a:ext cx="650875" cy="1698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B7EB34-C309-4FB2-8FF6-330635007322}"/>
              </a:ext>
            </a:extLst>
          </p:cNvPr>
          <p:cNvCxnSpPr/>
          <p:nvPr/>
        </p:nvCxnSpPr>
        <p:spPr>
          <a:xfrm>
            <a:off x="3424059" y="4275470"/>
            <a:ext cx="1350963" cy="1317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99B864C-95A5-48BB-B613-A9DDAC42F0C2}"/>
              </a:ext>
            </a:extLst>
          </p:cNvPr>
          <p:cNvSpPr txBox="1">
            <a:spLocks/>
          </p:cNvSpPr>
          <p:nvPr/>
        </p:nvSpPr>
        <p:spPr bwMode="auto">
          <a:xfrm>
            <a:off x="1939747" y="1519570"/>
            <a:ext cx="2447925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1800">
                <a:latin typeface="Arial" panose="020B0604020202020204" pitchFamily="34" charset="0"/>
              </a:rPr>
              <a:t>Glu release is all or nothing event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E00653-4597-48AD-B235-422A6DAD10DC}"/>
              </a:ext>
            </a:extLst>
          </p:cNvPr>
          <p:cNvCxnSpPr/>
          <p:nvPr/>
        </p:nvCxnSpPr>
        <p:spPr>
          <a:xfrm>
            <a:off x="4100334" y="1873583"/>
            <a:ext cx="1247775" cy="127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39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80B9-F3D1-4DDD-BAA3-9CD4DEAD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110" y="688054"/>
            <a:ext cx="9612461" cy="772528"/>
          </a:xfrm>
        </p:spPr>
        <p:txBody>
          <a:bodyPr>
            <a:normAutofit fontScale="90000"/>
          </a:bodyPr>
          <a:lstStyle/>
          <a:p>
            <a:r>
              <a:rPr lang="en-GB" sz="2700" dirty="0"/>
              <a:t>Autonomous Self-Repair </a:t>
            </a:r>
            <a:r>
              <a:rPr lang="en-GB" altLang="en-US" sz="2700" dirty="0"/>
              <a:t>Endocannabinoid Mediated Self Repair: Network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12192000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en-US" sz="1400" b="0" dirty="0"/>
              <a:t>Wade et al. 2012 Self Repair in a bidirectional coupled astrocyte-neuron (AN) system based on retrograde signalling. Frontiers in Comp. Sci.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86648A-8D3D-403D-B8FB-27CB00EA08AC}"/>
              </a:ext>
            </a:extLst>
          </p:cNvPr>
          <p:cNvSpPr txBox="1">
            <a:spLocks/>
          </p:cNvSpPr>
          <p:nvPr/>
        </p:nvSpPr>
        <p:spPr>
          <a:xfrm>
            <a:off x="189186" y="2875262"/>
            <a:ext cx="2660665" cy="995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25475">
              <a:tabLst>
                <a:tab pos="715963" algn="l"/>
              </a:tabLst>
            </a:pPr>
            <a:r>
              <a:rPr lang="en-US" altLang="en-US" sz="1800" dirty="0"/>
              <a:t>DSE: Direct Suppression  	of Excitation </a:t>
            </a:r>
          </a:p>
          <a:p>
            <a:pPr marL="0" indent="0" defTabSz="625475">
              <a:spcBef>
                <a:spcPts val="0"/>
              </a:spcBef>
              <a:buNone/>
              <a:tabLst>
                <a:tab pos="715963" algn="l"/>
              </a:tabLst>
            </a:pPr>
            <a:r>
              <a:rPr lang="en-US" altLang="en-US" sz="1800" dirty="0"/>
              <a:t>	(PR: Decrease)</a:t>
            </a:r>
          </a:p>
          <a:p>
            <a:pPr marL="0" indent="0" defTabSz="625475">
              <a:spcBef>
                <a:spcPts val="0"/>
              </a:spcBef>
              <a:buNone/>
              <a:tabLst>
                <a:tab pos="715963" algn="l"/>
              </a:tabLst>
            </a:pPr>
            <a:endParaRPr lang="en-US" altLang="en-US" sz="1800" dirty="0"/>
          </a:p>
          <a:p>
            <a:pPr marL="179388" indent="-179388" defTabSz="715963"/>
            <a:r>
              <a:rPr lang="en-US" altLang="en-US" sz="1800" dirty="0"/>
              <a:t>e-SP: Indirect increase 	of PR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FDEE2D-7094-4CF8-AC93-C4DDBA34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239" y="2304850"/>
            <a:ext cx="5567939" cy="24194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6E6B8A-C967-4D4F-BF4E-AC88C6B3E10F}"/>
              </a:ext>
            </a:extLst>
          </p:cNvPr>
          <p:cNvSpPr/>
          <p:nvPr/>
        </p:nvSpPr>
        <p:spPr>
          <a:xfrm>
            <a:off x="4871884" y="5001557"/>
            <a:ext cx="484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dirty="0">
                <a:solidFill>
                  <a:srgbClr val="000000"/>
                </a:solidFill>
                <a:latin typeface="Arial" panose="020B0604020202020204" pitchFamily="34" charset="0"/>
              </a:rPr>
              <a:t>Healthy State                         After Damage</a:t>
            </a:r>
          </a:p>
        </p:txBody>
      </p:sp>
    </p:spTree>
    <p:extLst>
      <p:ext uri="{BB962C8B-B14F-4D97-AF65-F5344CB8AC3E}">
        <p14:creationId xmlns:p14="http://schemas.microsoft.com/office/powerpoint/2010/main" val="23680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27FCA462-A748-464A-AED2-C325283382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53493"/>
              </p:ext>
            </p:extLst>
          </p:nvPr>
        </p:nvGraphicFramePr>
        <p:xfrm>
          <a:off x="132139" y="1322389"/>
          <a:ext cx="6680200" cy="325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648308" imgH="2723548" progId="Word.Document.8">
                  <p:embed/>
                </p:oleObj>
              </mc:Choice>
              <mc:Fallback>
                <p:oleObj name="Document" r:id="rId2" imgW="3648308" imgH="2723548" progId="Word.Document.8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27FCA462-A748-464A-AED2-C325283382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39" y="1322389"/>
                        <a:ext cx="6680200" cy="325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8280B9-F3D1-4DDD-BAA3-9CD4DEAD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110" y="688054"/>
            <a:ext cx="9612461" cy="772528"/>
          </a:xfrm>
        </p:spPr>
        <p:txBody>
          <a:bodyPr>
            <a:normAutofit fontScale="90000"/>
          </a:bodyPr>
          <a:lstStyle/>
          <a:p>
            <a:r>
              <a:rPr lang="en-GB" sz="2700" dirty="0"/>
              <a:t>Autonomous Self-Repair </a:t>
            </a:r>
            <a:r>
              <a:rPr lang="en-GB" altLang="en-US" sz="2700" dirty="0"/>
              <a:t>Endocannabinoid Mediated Self Repair: Network Level Results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12192000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en-US" sz="1400" b="0" dirty="0"/>
              <a:t>Wade et al. 2012 Self Repair in a bidirectional coupled astrocyte-neuron (AN) system based on retrograde signalling. Frontiers in Comp. Sci.</a:t>
            </a: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0EFD05D8-FA70-4BAA-86D4-A3FC2ABFE1D4}"/>
              </a:ext>
            </a:extLst>
          </p:cNvPr>
          <p:cNvGrpSpPr>
            <a:grpSpLocks/>
          </p:cNvGrpSpPr>
          <p:nvPr/>
        </p:nvGrpSpPr>
        <p:grpSpPr bwMode="auto">
          <a:xfrm>
            <a:off x="6224964" y="1585914"/>
            <a:ext cx="2890838" cy="2225675"/>
            <a:chOff x="5355766" y="2456209"/>
            <a:chExt cx="2094676" cy="1374682"/>
          </a:xfrm>
        </p:grpSpPr>
        <p:sp>
          <p:nvSpPr>
            <p:cNvPr id="12" name="Oval 40">
              <a:extLst>
                <a:ext uri="{FF2B5EF4-FFF2-40B4-BE49-F238E27FC236}">
                  <a16:creationId xmlns:a16="http://schemas.microsoft.com/office/drawing/2014/main" id="{E1991310-2A07-458A-A5E0-901B9F8A6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7358" y="2773264"/>
              <a:ext cx="304020" cy="2113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chemeClr val="bg1"/>
                  </a:solidFill>
                  <a:latin typeface="Times" panose="02020603050405020304" pitchFamily="18" charset="0"/>
                </a:rPr>
                <a:t>N1</a:t>
              </a:r>
            </a:p>
          </p:txBody>
        </p:sp>
        <p:sp>
          <p:nvSpPr>
            <p:cNvPr id="13" name="Oval 41">
              <a:extLst>
                <a:ext uri="{FF2B5EF4-FFF2-40B4-BE49-F238E27FC236}">
                  <a16:creationId xmlns:a16="http://schemas.microsoft.com/office/drawing/2014/main" id="{DBF5FBF5-7613-4AB4-9144-FCA8A6049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1336" y="3619521"/>
              <a:ext cx="304020" cy="2113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chemeClr val="bg1"/>
                  </a:solidFill>
                  <a:latin typeface="Times" panose="02020603050405020304" pitchFamily="18" charset="0"/>
                </a:rPr>
                <a:t>N2</a:t>
              </a:r>
            </a:p>
          </p:txBody>
        </p:sp>
        <p:sp>
          <p:nvSpPr>
            <p:cNvPr id="14" name="AutoShape 42">
              <a:extLst>
                <a:ext uri="{FF2B5EF4-FFF2-40B4-BE49-F238E27FC236}">
                  <a16:creationId xmlns:a16="http://schemas.microsoft.com/office/drawing/2014/main" id="{665EF38C-7C6D-42ED-9E9A-99FBFA0355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697372">
              <a:off x="5976922" y="3055303"/>
              <a:ext cx="579745" cy="448096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GB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5" name="Line 43">
              <a:extLst>
                <a:ext uri="{FF2B5EF4-FFF2-40B4-BE49-F238E27FC236}">
                  <a16:creationId xmlns:a16="http://schemas.microsoft.com/office/drawing/2014/main" id="{2484A8D0-E74F-4C96-8023-8A91075C5F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3128" y="2878949"/>
              <a:ext cx="1604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44">
              <a:extLst>
                <a:ext uri="{FF2B5EF4-FFF2-40B4-BE49-F238E27FC236}">
                  <a16:creationId xmlns:a16="http://schemas.microsoft.com/office/drawing/2014/main" id="{22A4D71C-F06A-4510-8665-8C54A7369D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56150" y="3725206"/>
              <a:ext cx="1604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224947A6-8E08-47F5-B613-76340B1A6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232" y="2843980"/>
              <a:ext cx="86999" cy="7149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19" name="Oval 46">
              <a:extLst>
                <a:ext uri="{FF2B5EF4-FFF2-40B4-BE49-F238E27FC236}">
                  <a16:creationId xmlns:a16="http://schemas.microsoft.com/office/drawing/2014/main" id="{56C39372-E267-4DD8-8941-4CA1CC670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0232" y="3689459"/>
              <a:ext cx="86999" cy="7149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20" name="Arc 47">
              <a:extLst>
                <a:ext uri="{FF2B5EF4-FFF2-40B4-BE49-F238E27FC236}">
                  <a16:creationId xmlns:a16="http://schemas.microsoft.com/office/drawing/2014/main" id="{6843F6D7-1142-4103-9A52-4B62DF64A13B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6176248" y="3628386"/>
              <a:ext cx="34969" cy="87955"/>
            </a:xfrm>
            <a:custGeom>
              <a:avLst/>
              <a:gdLst>
                <a:gd name="T0" fmla="*/ 0 w 21600"/>
                <a:gd name="T1" fmla="*/ 0 h 42981"/>
                <a:gd name="T2" fmla="*/ 0 w 21600"/>
                <a:gd name="T3" fmla="*/ 0 h 42981"/>
                <a:gd name="T4" fmla="*/ 0 w 21600"/>
                <a:gd name="T5" fmla="*/ 0 h 429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98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343"/>
                    <a:pt x="13704" y="41453"/>
                    <a:pt x="3070" y="42980"/>
                  </a:cubicBezTo>
                </a:path>
                <a:path w="21600" h="4298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343"/>
                    <a:pt x="13704" y="41453"/>
                    <a:pt x="3070" y="4298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Arc 48">
              <a:extLst>
                <a:ext uri="{FF2B5EF4-FFF2-40B4-BE49-F238E27FC236}">
                  <a16:creationId xmlns:a16="http://schemas.microsoft.com/office/drawing/2014/main" id="{6F683514-A6A5-44C0-AFC0-97BE1AE36FF9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6176248" y="2887814"/>
              <a:ext cx="34969" cy="87955"/>
            </a:xfrm>
            <a:custGeom>
              <a:avLst/>
              <a:gdLst>
                <a:gd name="T0" fmla="*/ 0 w 21600"/>
                <a:gd name="T1" fmla="*/ 0 h 42981"/>
                <a:gd name="T2" fmla="*/ 0 w 21600"/>
                <a:gd name="T3" fmla="*/ 0 h 42981"/>
                <a:gd name="T4" fmla="*/ 0 w 21600"/>
                <a:gd name="T5" fmla="*/ 0 h 429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4298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343"/>
                    <a:pt x="13704" y="41453"/>
                    <a:pt x="3070" y="42980"/>
                  </a:cubicBezTo>
                </a:path>
                <a:path w="21600" h="4298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2343"/>
                    <a:pt x="13704" y="41453"/>
                    <a:pt x="3070" y="4298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22" name="Group 49">
              <a:extLst>
                <a:ext uri="{FF2B5EF4-FFF2-40B4-BE49-F238E27FC236}">
                  <a16:creationId xmlns:a16="http://schemas.microsoft.com/office/drawing/2014/main" id="{57BF2522-96B8-4188-B669-52DBA3567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3254" y="2631833"/>
              <a:ext cx="954125" cy="247116"/>
              <a:chOff x="2245" y="1253"/>
              <a:chExt cx="998" cy="318"/>
            </a:xfrm>
          </p:grpSpPr>
          <p:sp>
            <p:nvSpPr>
              <p:cNvPr id="32" name="Arc 50">
                <a:extLst>
                  <a:ext uri="{FF2B5EF4-FFF2-40B4-BE49-F238E27FC236}">
                    <a16:creationId xmlns:a16="http://schemas.microsoft.com/office/drawing/2014/main" id="{1F39728C-A463-4723-8CE2-E64D9F3ADC3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78636" flipH="1">
                <a:off x="2290" y="1253"/>
                <a:ext cx="953" cy="3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33" name="Line 51">
                <a:extLst>
                  <a:ext uri="{FF2B5EF4-FFF2-40B4-BE49-F238E27FC236}">
                    <a16:creationId xmlns:a16="http://schemas.microsoft.com/office/drawing/2014/main" id="{0F1E034B-863D-40FE-A006-4CAB527587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842577">
                <a:off x="2267" y="1412"/>
                <a:ext cx="1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3" name="Text Box 54">
              <a:extLst>
                <a:ext uri="{FF2B5EF4-FFF2-40B4-BE49-F238E27FC236}">
                  <a16:creationId xmlns:a16="http://schemas.microsoft.com/office/drawing/2014/main" id="{243C4674-C0BB-425B-BB14-FF430B5F4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0275" y="2456209"/>
              <a:ext cx="955081" cy="399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2-AG </a:t>
              </a:r>
              <a:r>
                <a:rPr lang="en-GB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GB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DSE</a:t>
              </a:r>
              <a:r>
                <a:rPr lang="en-GB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24" name="Line 56">
              <a:extLst>
                <a:ext uri="{FF2B5EF4-FFF2-40B4-BE49-F238E27FC236}">
                  <a16:creationId xmlns:a16="http://schemas.microsoft.com/office/drawing/2014/main" id="{7152BBA6-6CAC-4134-9B8E-518CCE35DE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0296" y="2949665"/>
              <a:ext cx="521040" cy="21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58">
              <a:extLst>
                <a:ext uri="{FF2B5EF4-FFF2-40B4-BE49-F238E27FC236}">
                  <a16:creationId xmlns:a16="http://schemas.microsoft.com/office/drawing/2014/main" id="{82EBE65F-7353-4E28-B03D-3411721D8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3254" y="3513059"/>
              <a:ext cx="0" cy="1414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59">
              <a:extLst>
                <a:ext uri="{FF2B5EF4-FFF2-40B4-BE49-F238E27FC236}">
                  <a16:creationId xmlns:a16="http://schemas.microsoft.com/office/drawing/2014/main" id="{DE6981F7-FAA8-4443-B207-F2FC67A09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93254" y="2949665"/>
              <a:ext cx="0" cy="1056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 Box 60">
              <a:extLst>
                <a:ext uri="{FF2B5EF4-FFF2-40B4-BE49-F238E27FC236}">
                  <a16:creationId xmlns:a16="http://schemas.microsoft.com/office/drawing/2014/main" id="{9F3F32F9-9C05-4BB9-A945-3F184FF1D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5766" y="3197558"/>
              <a:ext cx="563106" cy="228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e-SP</a:t>
              </a:r>
            </a:p>
          </p:txBody>
        </p:sp>
        <p:sp>
          <p:nvSpPr>
            <p:cNvPr id="28" name="Line 61">
              <a:extLst>
                <a:ext uri="{FF2B5EF4-FFF2-40B4-BE49-F238E27FC236}">
                  <a16:creationId xmlns:a16="http://schemas.microsoft.com/office/drawing/2014/main" id="{297460D9-D514-4884-92FB-AEEA1DBF09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73170" y="3019603"/>
              <a:ext cx="477063" cy="176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Line 62">
              <a:extLst>
                <a:ext uri="{FF2B5EF4-FFF2-40B4-BE49-F238E27FC236}">
                  <a16:creationId xmlns:a16="http://schemas.microsoft.com/office/drawing/2014/main" id="{2767004A-7DE1-4220-8241-A3F9C6DC9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0148" y="3372404"/>
              <a:ext cx="520084" cy="21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Text Box 63">
              <a:extLst>
                <a:ext uri="{FF2B5EF4-FFF2-40B4-BE49-F238E27FC236}">
                  <a16:creationId xmlns:a16="http://schemas.microsoft.com/office/drawing/2014/main" id="{D7E10E24-88B2-4DFE-990C-CB8ACCF4E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7337" y="3266719"/>
              <a:ext cx="563105" cy="228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2-AG</a:t>
              </a:r>
            </a:p>
          </p:txBody>
        </p:sp>
        <p:sp>
          <p:nvSpPr>
            <p:cNvPr id="31" name="Line 64">
              <a:extLst>
                <a:ext uri="{FF2B5EF4-FFF2-40B4-BE49-F238E27FC236}">
                  <a16:creationId xmlns:a16="http://schemas.microsoft.com/office/drawing/2014/main" id="{425A0ACA-97E7-4ABB-AF85-FEB8DA4627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87337" y="3055350"/>
              <a:ext cx="217020" cy="2113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CCFC1C-C9CC-46FF-BBFB-A9CD3985AF5F}"/>
              </a:ext>
            </a:extLst>
          </p:cNvPr>
          <p:cNvSpPr/>
          <p:nvPr/>
        </p:nvSpPr>
        <p:spPr>
          <a:xfrm>
            <a:off x="906100" y="4474967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>
                <a:latin typeface="GHDFA C+ Univers"/>
              </a:rPr>
              <a:t>Three faulty synapses where the fault is induced at time 200s. </a:t>
            </a:r>
            <a:r>
              <a:rPr lang="en-GB" sz="1050" b="1" dirty="0">
                <a:latin typeface="GHDFE F+ Univers"/>
              </a:rPr>
              <a:t>(D,E) </a:t>
            </a:r>
            <a:r>
              <a:rPr lang="en-GB" sz="1050" dirty="0">
                <a:latin typeface="GHDFA C+ Univers"/>
              </a:rPr>
              <a:t>Demonstrates the PR of the remaining nonfaulty synapses increasing to compensate for the net loss the other synapses of, thereby restoring the functionality of N2. </a:t>
            </a:r>
            <a:endParaRPr lang="en-GB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EA9358-138E-4FDF-8046-B078F3861633}"/>
              </a:ext>
            </a:extLst>
          </p:cNvPr>
          <p:cNvSpPr txBox="1"/>
          <p:nvPr/>
        </p:nvSpPr>
        <p:spPr>
          <a:xfrm>
            <a:off x="9596538" y="1269310"/>
            <a:ext cx="171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 Synapses each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1BF0A2-A126-4DAB-B04C-052637566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10" y="5102342"/>
            <a:ext cx="5526940" cy="153254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E541EF-A987-4A6D-A943-BBDA691BE9DE}"/>
              </a:ext>
            </a:extLst>
          </p:cNvPr>
          <p:cNvSpPr txBox="1"/>
          <p:nvPr/>
        </p:nvSpPr>
        <p:spPr>
          <a:xfrm>
            <a:off x="3181474" y="5429206"/>
            <a:ext cx="2534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Restoration of N2 firing rate</a:t>
            </a:r>
          </a:p>
        </p:txBody>
      </p:sp>
    </p:spTree>
    <p:extLst>
      <p:ext uri="{BB962C8B-B14F-4D97-AF65-F5344CB8AC3E}">
        <p14:creationId xmlns:p14="http://schemas.microsoft.com/office/powerpoint/2010/main" val="174778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96C3E8-A462-46AE-93BB-2BF519F7DEAE}"/>
              </a:ext>
            </a:extLst>
          </p:cNvPr>
          <p:cNvSpPr txBox="1">
            <a:spLocks/>
          </p:cNvSpPr>
          <p:nvPr/>
        </p:nvSpPr>
        <p:spPr>
          <a:xfrm>
            <a:off x="0" y="5285305"/>
            <a:ext cx="12192000" cy="1432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en-US" sz="1400" b="0" dirty="0"/>
              <a:t>Liu et al. 2018. SPANNER: A Self-Repairing Spiking Neural Network Hardware Architecture. IEE Trans NN &amp; Learn Sys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149A344-A601-4B35-9C9A-3469E4D0C790}"/>
              </a:ext>
            </a:extLst>
          </p:cNvPr>
          <p:cNvSpPr txBox="1">
            <a:spLocks/>
          </p:cNvSpPr>
          <p:nvPr/>
        </p:nvSpPr>
        <p:spPr>
          <a:xfrm>
            <a:off x="1981199" y="274639"/>
            <a:ext cx="9505105" cy="561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GB" altLang="en-US" dirty="0"/>
              <a:t>Hardware Implemented Self-Repair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7E800-E7FF-4CC9-9D6B-FA57C261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4" y="1674525"/>
            <a:ext cx="7494003" cy="77252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D6625-A809-4701-AB90-92797D637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"/>
          <a:stretch/>
        </p:blipFill>
        <p:spPr>
          <a:xfrm>
            <a:off x="226217" y="1471255"/>
            <a:ext cx="7015566" cy="379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8CB3D-FF95-4436-B6E7-84F6BB2D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83" y="1674525"/>
            <a:ext cx="4387908" cy="326943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EDFB45-FBE2-428A-B3E8-E8748A52373E}"/>
              </a:ext>
            </a:extLst>
          </p:cNvPr>
          <p:cNvSpPr txBox="1"/>
          <p:nvPr/>
        </p:nvSpPr>
        <p:spPr>
          <a:xfrm>
            <a:off x="7422596" y="5144689"/>
            <a:ext cx="433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N2 under 80% fault density with temporary Faults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9D2216-985E-41E3-BD94-F73E6BD75244}"/>
              </a:ext>
            </a:extLst>
          </p:cNvPr>
          <p:cNvSpPr txBox="1"/>
          <p:nvPr/>
        </p:nvSpPr>
        <p:spPr>
          <a:xfrm>
            <a:off x="696331" y="5313966"/>
            <a:ext cx="6225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SPANNER: FPGA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7142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.6|11.7|6.2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.6|11.7|6.2|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.6|11.7|6.2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6|13.4|20.7|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EB63A18C1CB41933BDA1809B47033" ma:contentTypeVersion="12" ma:contentTypeDescription="Create a new document." ma:contentTypeScope="" ma:versionID="43fd50410f57fb0373c5783ebc8f066f">
  <xsd:schema xmlns:xsd="http://www.w3.org/2001/XMLSchema" xmlns:xs="http://www.w3.org/2001/XMLSchema" xmlns:p="http://schemas.microsoft.com/office/2006/metadata/properties" xmlns:ns3="40a22743-3ebe-4d62-97ea-a559b14f5ce6" xmlns:ns4="7c4f12a1-0350-414d-ab75-84f623e94d50" targetNamespace="http://schemas.microsoft.com/office/2006/metadata/properties" ma:root="true" ma:fieldsID="f310a0e3b98a13ba13fb9d36e324adaf" ns3:_="" ns4:_="">
    <xsd:import namespace="40a22743-3ebe-4d62-97ea-a559b14f5ce6"/>
    <xsd:import namespace="7c4f12a1-0350-414d-ab75-84f623e94d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22743-3ebe-4d62-97ea-a559b14f5c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f12a1-0350-414d-ab75-84f623e94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BFD47E-3395-4929-966F-7CD5E0B9D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a22743-3ebe-4d62-97ea-a559b14f5ce6"/>
    <ds:schemaRef ds:uri="7c4f12a1-0350-414d-ab75-84f623e94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D66AF-EE8C-481D-8746-11DA7582889A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c4f12a1-0350-414d-ab75-84f623e94d50"/>
    <ds:schemaRef ds:uri="40a22743-3ebe-4d62-97ea-a559b14f5ce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26FA375-C96D-4D16-97E6-6B2252B26D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594</Words>
  <Application>Microsoft Office PowerPoint</Application>
  <PresentationFormat>Widescreen</PresentationFormat>
  <Paragraphs>91</Paragraphs>
  <Slides>15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AdvPSA5BC</vt:lpstr>
      <vt:lpstr>Arial</vt:lpstr>
      <vt:lpstr>Calibri</vt:lpstr>
      <vt:lpstr>Calibri Light</vt:lpstr>
      <vt:lpstr>Cambria Math</vt:lpstr>
      <vt:lpstr>GHDFA C+ Univers</vt:lpstr>
      <vt:lpstr>GHDFE F+ Univers</vt:lpstr>
      <vt:lpstr>Times</vt:lpstr>
      <vt:lpstr>Office Theme</vt:lpstr>
      <vt:lpstr>Equation</vt:lpstr>
      <vt:lpstr>Document</vt:lpstr>
      <vt:lpstr>Dr. John  Wade Intelligent Systems Research Centre, School of Computing, Engineering &amp; Intelligent Systems Ulster University, Magee, Derry</vt:lpstr>
      <vt:lpstr>Self-Repair Background</vt:lpstr>
      <vt:lpstr>Challenges and Approaches</vt:lpstr>
      <vt:lpstr>Biological Self-Repair Inspitation</vt:lpstr>
      <vt:lpstr>Autonomous Self-Repair (Astrocytes and Neurons)</vt:lpstr>
      <vt:lpstr>Autonomous Self-Repair (Tripartite Synapse)</vt:lpstr>
      <vt:lpstr>Autonomous Self-Repair Endocannabinoid Mediated Self Repair: Network Level</vt:lpstr>
      <vt:lpstr>Autonomous Self-Repair Endocannabinoid Mediated Self Repair: Network Level Results</vt:lpstr>
      <vt:lpstr>PowerPoint Presentation</vt:lpstr>
      <vt:lpstr>PowerPoint Presentation</vt:lpstr>
      <vt:lpstr>PowerPoint Presentation</vt:lpstr>
      <vt:lpstr>PowerPoint Presentation</vt:lpstr>
      <vt:lpstr>Microglia Cells: a new player in self repair</vt:lpstr>
      <vt:lpstr>Microglia Cells: a new player in self repair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CNET Presentation</dc:title>
  <dc:creator>Marinus Toman</dc:creator>
  <cp:lastModifiedBy>Wade, John</cp:lastModifiedBy>
  <cp:revision>63</cp:revision>
  <dcterms:created xsi:type="dcterms:W3CDTF">2019-03-01T14:17:43Z</dcterms:created>
  <dcterms:modified xsi:type="dcterms:W3CDTF">2021-10-19T16:19:18Z</dcterms:modified>
  <cp:category>Computational Neuroscience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0x010100CECEB63A18C1CB41933BDA1809B47033</vt:lpwstr>
  </property>
</Properties>
</file>